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56" r:id="rId5"/>
    <p:sldId id="257" r:id="rId6"/>
    <p:sldId id="258" r:id="rId7"/>
    <p:sldId id="260" r:id="rId8"/>
    <p:sldId id="261" r:id="rId9"/>
    <p:sldId id="424" r:id="rId10"/>
    <p:sldId id="417" r:id="rId11"/>
    <p:sldId id="421" r:id="rId12"/>
    <p:sldId id="420" r:id="rId13"/>
    <p:sldId id="422" r:id="rId14"/>
    <p:sldId id="425" r:id="rId15"/>
    <p:sldId id="419" r:id="rId16"/>
    <p:sldId id="428" r:id="rId17"/>
    <p:sldId id="426" r:id="rId18"/>
    <p:sldId id="412" r:id="rId19"/>
    <p:sldId id="427" r:id="rId20"/>
    <p:sldId id="429" r:id="rId21"/>
    <p:sldId id="413" r:id="rId22"/>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AD84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3F31BA-99D4-40FE-B2DB-AB3CF78A71AC}" v="55" dt="2025-03-18T16:30:21.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Actual</a:t>
            </a:r>
            <a:r>
              <a:rPr lang="en-US" baseline="0" dirty="0"/>
              <a:t> vs. Predicted Charges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'FamInsureCo Int. Stats Data'!$Q$1</c:f>
              <c:strCache>
                <c:ptCount val="1"/>
                <c:pt idx="0">
                  <c:v>medical_insurance_charges</c:v>
                </c:pt>
              </c:strCache>
            </c:strRef>
          </c:tx>
          <c:spPr>
            <a:ln w="28575" cap="rnd">
              <a:solidFill>
                <a:schemeClr val="accent1"/>
              </a:solidFill>
              <a:round/>
            </a:ln>
            <a:effectLst/>
          </c:spPr>
          <c:marker>
            <c:symbol val="none"/>
          </c:marker>
          <c:val>
            <c:numRef>
              <c:f>'FamInsureCo Int. Stats Data'!$Q$2:$Q$1380</c:f>
              <c:numCache>
                <c:formatCode>"$"#,##0.00;[Red]\-"$"#,##0.00</c:formatCode>
                <c:ptCount val="1379"/>
                <c:pt idx="0">
                  <c:v>1607.5101</c:v>
                </c:pt>
                <c:pt idx="1">
                  <c:v>2201.0971</c:v>
                </c:pt>
                <c:pt idx="2">
                  <c:v>1737.376</c:v>
                </c:pt>
                <c:pt idx="3">
                  <c:v>2709.1118999999999</c:v>
                </c:pt>
                <c:pt idx="4">
                  <c:v>2117.3388500000001</c:v>
                </c:pt>
                <c:pt idx="5">
                  <c:v>2913.569</c:v>
                </c:pt>
                <c:pt idx="6">
                  <c:v>2709.24395</c:v>
                </c:pt>
                <c:pt idx="7">
                  <c:v>1728.8969999999999</c:v>
                </c:pt>
                <c:pt idx="8">
                  <c:v>1731.6769999999999</c:v>
                </c:pt>
                <c:pt idx="9">
                  <c:v>3180.5101</c:v>
                </c:pt>
                <c:pt idx="10">
                  <c:v>2585.8506499999999</c:v>
                </c:pt>
                <c:pt idx="11">
                  <c:v>2150.4690000000001</c:v>
                </c:pt>
                <c:pt idx="12">
                  <c:v>2731.9122000000002</c:v>
                </c:pt>
                <c:pt idx="13">
                  <c:v>2527.8186500000002</c:v>
                </c:pt>
                <c:pt idx="14">
                  <c:v>4296.2712000000001</c:v>
                </c:pt>
                <c:pt idx="15">
                  <c:v>14426.073850000001</c:v>
                </c:pt>
                <c:pt idx="16">
                  <c:v>22395.74424</c:v>
                </c:pt>
                <c:pt idx="17">
                  <c:v>25081.76784</c:v>
                </c:pt>
                <c:pt idx="18">
                  <c:v>2457.502</c:v>
                </c:pt>
                <c:pt idx="19">
                  <c:v>2842.7607499999999</c:v>
                </c:pt>
                <c:pt idx="20">
                  <c:v>3206.4913499999998</c:v>
                </c:pt>
                <c:pt idx="21">
                  <c:v>4391.652</c:v>
                </c:pt>
                <c:pt idx="22">
                  <c:v>3594.17085</c:v>
                </c:pt>
                <c:pt idx="23">
                  <c:v>3208.7869999999998</c:v>
                </c:pt>
                <c:pt idx="24">
                  <c:v>3176.8159000000001</c:v>
                </c:pt>
                <c:pt idx="25">
                  <c:v>3378.91</c:v>
                </c:pt>
                <c:pt idx="26">
                  <c:v>3176.2876999999999</c:v>
                </c:pt>
                <c:pt idx="27">
                  <c:v>3561.8888999999999</c:v>
                </c:pt>
                <c:pt idx="28">
                  <c:v>2974.1260000000002</c:v>
                </c:pt>
                <c:pt idx="29">
                  <c:v>3353.4703</c:v>
                </c:pt>
                <c:pt idx="30">
                  <c:v>23288.928400000001</c:v>
                </c:pt>
                <c:pt idx="31">
                  <c:v>4719.7365499999996</c:v>
                </c:pt>
                <c:pt idx="32">
                  <c:v>4906.4096499999996</c:v>
                </c:pt>
                <c:pt idx="33">
                  <c:v>4529.4769999999999</c:v>
                </c:pt>
                <c:pt idx="34">
                  <c:v>4719.52405</c:v>
                </c:pt>
                <c:pt idx="35">
                  <c:v>5693.4305000000004</c:v>
                </c:pt>
                <c:pt idx="36">
                  <c:v>4718.2035500000002</c:v>
                </c:pt>
                <c:pt idx="37">
                  <c:v>4931.6469999999999</c:v>
                </c:pt>
                <c:pt idx="38">
                  <c:v>4134.0824499999999</c:v>
                </c:pt>
                <c:pt idx="39">
                  <c:v>17626.239509999999</c:v>
                </c:pt>
                <c:pt idx="40">
                  <c:v>4544.2348000000002</c:v>
                </c:pt>
                <c:pt idx="41">
                  <c:v>5354.0746499999996</c:v>
                </c:pt>
                <c:pt idx="42">
                  <c:v>4185.0978999999998</c:v>
                </c:pt>
                <c:pt idx="43">
                  <c:v>4766.0219999999999</c:v>
                </c:pt>
                <c:pt idx="44">
                  <c:v>6753.0379999999996</c:v>
                </c:pt>
                <c:pt idx="45">
                  <c:v>4992.3764000000001</c:v>
                </c:pt>
                <c:pt idx="46">
                  <c:v>6402.2913500000004</c:v>
                </c:pt>
                <c:pt idx="47">
                  <c:v>5458.0464499999998</c:v>
                </c:pt>
                <c:pt idx="48">
                  <c:v>7228.2156500000001</c:v>
                </c:pt>
                <c:pt idx="49">
                  <c:v>6686.4313000000002</c:v>
                </c:pt>
                <c:pt idx="50">
                  <c:v>6933.2422500000002</c:v>
                </c:pt>
                <c:pt idx="51">
                  <c:v>7133.9025000000001</c:v>
                </c:pt>
                <c:pt idx="52">
                  <c:v>7985.8149999999996</c:v>
                </c:pt>
                <c:pt idx="53">
                  <c:v>8965.7957499999993</c:v>
                </c:pt>
                <c:pt idx="54">
                  <c:v>7986.4752500000004</c:v>
                </c:pt>
                <c:pt idx="55">
                  <c:v>8582.3022999999994</c:v>
                </c:pt>
                <c:pt idx="56">
                  <c:v>8252.2842999999993</c:v>
                </c:pt>
                <c:pt idx="57">
                  <c:v>13725.47184</c:v>
                </c:pt>
                <c:pt idx="58">
                  <c:v>8211.1002000000008</c:v>
                </c:pt>
                <c:pt idx="59">
                  <c:v>9193.8384999999998</c:v>
                </c:pt>
                <c:pt idx="60">
                  <c:v>8539.6710000000003</c:v>
                </c:pt>
                <c:pt idx="61">
                  <c:v>26236.579969999999</c:v>
                </c:pt>
                <c:pt idx="62">
                  <c:v>8534.6718000000001</c:v>
                </c:pt>
                <c:pt idx="63">
                  <c:v>8269.0439999999999</c:v>
                </c:pt>
                <c:pt idx="64">
                  <c:v>9182.17</c:v>
                </c:pt>
                <c:pt idx="65">
                  <c:v>10156.7832</c:v>
                </c:pt>
                <c:pt idx="66">
                  <c:v>9566.9909000000007</c:v>
                </c:pt>
                <c:pt idx="67">
                  <c:v>10107.220600000001</c:v>
                </c:pt>
                <c:pt idx="68">
                  <c:v>9855.1314000000002</c:v>
                </c:pt>
                <c:pt idx="69">
                  <c:v>9264.7970000000005</c:v>
                </c:pt>
                <c:pt idx="70">
                  <c:v>27117.993780000001</c:v>
                </c:pt>
                <c:pt idx="71">
                  <c:v>10197.772199999999</c:v>
                </c:pt>
                <c:pt idx="72">
                  <c:v>10942.13205</c:v>
                </c:pt>
                <c:pt idx="73">
                  <c:v>11729.6795</c:v>
                </c:pt>
                <c:pt idx="74">
                  <c:v>12475.3513</c:v>
                </c:pt>
                <c:pt idx="75">
                  <c:v>12094.477999999999</c:v>
                </c:pt>
                <c:pt idx="76">
                  <c:v>12479.70895</c:v>
                </c:pt>
                <c:pt idx="77">
                  <c:v>11830.6072</c:v>
                </c:pt>
                <c:pt idx="78">
                  <c:v>12029.286700000001</c:v>
                </c:pt>
                <c:pt idx="79">
                  <c:v>22192.437109999999</c:v>
                </c:pt>
                <c:pt idx="80">
                  <c:v>12032.325999999999</c:v>
                </c:pt>
                <c:pt idx="81">
                  <c:v>11833.782300000001</c:v>
                </c:pt>
                <c:pt idx="82">
                  <c:v>12629.896699999999</c:v>
                </c:pt>
                <c:pt idx="83">
                  <c:v>13012.20865</c:v>
                </c:pt>
                <c:pt idx="84">
                  <c:v>13616.3586</c:v>
                </c:pt>
                <c:pt idx="85">
                  <c:v>13415.0381</c:v>
                </c:pt>
                <c:pt idx="86">
                  <c:v>14451.835150000001</c:v>
                </c:pt>
                <c:pt idx="87">
                  <c:v>14449.8544</c:v>
                </c:pt>
                <c:pt idx="88">
                  <c:v>23244.790199999999</c:v>
                </c:pt>
                <c:pt idx="89">
                  <c:v>14711.7438</c:v>
                </c:pt>
                <c:pt idx="90">
                  <c:v>16577.779500000001</c:v>
                </c:pt>
                <c:pt idx="91">
                  <c:v>19964.746299999999</c:v>
                </c:pt>
                <c:pt idx="92">
                  <c:v>19444.265800000001</c:v>
                </c:pt>
                <c:pt idx="93">
                  <c:v>24873.384900000001</c:v>
                </c:pt>
                <c:pt idx="94">
                  <c:v>13844.505999999999</c:v>
                </c:pt>
                <c:pt idx="95">
                  <c:v>21659.930100000001</c:v>
                </c:pt>
                <c:pt idx="96">
                  <c:v>19594.809649999999</c:v>
                </c:pt>
                <c:pt idx="97">
                  <c:v>18608.261999999999</c:v>
                </c:pt>
                <c:pt idx="98">
                  <c:v>15359.104499999999</c:v>
                </c:pt>
                <c:pt idx="99">
                  <c:v>25678.778450000002</c:v>
                </c:pt>
                <c:pt idx="100">
                  <c:v>27037.914100000002</c:v>
                </c:pt>
                <c:pt idx="101">
                  <c:v>16657.71745</c:v>
                </c:pt>
                <c:pt idx="102">
                  <c:v>24106.912550000001</c:v>
                </c:pt>
                <c:pt idx="103">
                  <c:v>19798.054550000001</c:v>
                </c:pt>
                <c:pt idx="104">
                  <c:v>17496.306</c:v>
                </c:pt>
                <c:pt idx="105">
                  <c:v>14571.890799999999</c:v>
                </c:pt>
                <c:pt idx="106">
                  <c:v>16420.494549999999</c:v>
                </c:pt>
                <c:pt idx="107">
                  <c:v>21677.283449999999</c:v>
                </c:pt>
                <c:pt idx="108">
                  <c:v>21880.82</c:v>
                </c:pt>
                <c:pt idx="109">
                  <c:v>16776.304049999999</c:v>
                </c:pt>
                <c:pt idx="110">
                  <c:v>23887.662700000001</c:v>
                </c:pt>
                <c:pt idx="111">
                  <c:v>26125.674770000001</c:v>
                </c:pt>
                <c:pt idx="112">
                  <c:v>20167.336029999999</c:v>
                </c:pt>
                <c:pt idx="113">
                  <c:v>14283.4594</c:v>
                </c:pt>
                <c:pt idx="114">
                  <c:v>16115.3045</c:v>
                </c:pt>
                <c:pt idx="115">
                  <c:v>18765.87545</c:v>
                </c:pt>
                <c:pt idx="116">
                  <c:v>1705.6244999999999</c:v>
                </c:pt>
                <c:pt idx="117">
                  <c:v>1704.5681</c:v>
                </c:pt>
                <c:pt idx="118">
                  <c:v>1121.8739</c:v>
                </c:pt>
                <c:pt idx="119">
                  <c:v>1711.0268000000001</c:v>
                </c:pt>
                <c:pt idx="120">
                  <c:v>1704.7001499999999</c:v>
                </c:pt>
                <c:pt idx="121">
                  <c:v>11884.048580000001</c:v>
                </c:pt>
                <c:pt idx="122">
                  <c:v>1702.4553000000001</c:v>
                </c:pt>
                <c:pt idx="123">
                  <c:v>1837.2370000000001</c:v>
                </c:pt>
                <c:pt idx="124">
                  <c:v>1625.4337499999999</c:v>
                </c:pt>
                <c:pt idx="125">
                  <c:v>1832.0940000000001</c:v>
                </c:pt>
                <c:pt idx="126">
                  <c:v>2803.69785</c:v>
                </c:pt>
                <c:pt idx="127">
                  <c:v>1242.816</c:v>
                </c:pt>
                <c:pt idx="128">
                  <c:v>1242.26</c:v>
                </c:pt>
                <c:pt idx="129">
                  <c:v>1627.2824499999999</c:v>
                </c:pt>
                <c:pt idx="130">
                  <c:v>1628.4709</c:v>
                </c:pt>
                <c:pt idx="131">
                  <c:v>1241.5650000000001</c:v>
                </c:pt>
                <c:pt idx="132">
                  <c:v>1964.78</c:v>
                </c:pt>
                <c:pt idx="133">
                  <c:v>3077.0954999999999</c:v>
                </c:pt>
                <c:pt idx="134">
                  <c:v>3861.2096499999998</c:v>
                </c:pt>
                <c:pt idx="135">
                  <c:v>2103.08</c:v>
                </c:pt>
                <c:pt idx="136">
                  <c:v>1515.3449000000001</c:v>
                </c:pt>
                <c:pt idx="137">
                  <c:v>4005.4225000000001</c:v>
                </c:pt>
                <c:pt idx="138">
                  <c:v>2395.17155</c:v>
                </c:pt>
                <c:pt idx="139">
                  <c:v>21595.382290000001</c:v>
                </c:pt>
                <c:pt idx="140">
                  <c:v>2396.0958999999998</c:v>
                </c:pt>
                <c:pt idx="141">
                  <c:v>1969.614</c:v>
                </c:pt>
                <c:pt idx="142">
                  <c:v>2352.9684499999998</c:v>
                </c:pt>
                <c:pt idx="143">
                  <c:v>5080.0959999999995</c:v>
                </c:pt>
                <c:pt idx="144">
                  <c:v>2302.3000000000002</c:v>
                </c:pt>
                <c:pt idx="145">
                  <c:v>3484.3310000000001</c:v>
                </c:pt>
                <c:pt idx="146">
                  <c:v>4827.9049500000001</c:v>
                </c:pt>
                <c:pt idx="147">
                  <c:v>2483.7359999999999</c:v>
                </c:pt>
                <c:pt idx="148">
                  <c:v>3847.674</c:v>
                </c:pt>
                <c:pt idx="149">
                  <c:v>4428.8878500000001</c:v>
                </c:pt>
                <c:pt idx="150">
                  <c:v>5615.3689999999997</c:v>
                </c:pt>
                <c:pt idx="151">
                  <c:v>5209.5788499999999</c:v>
                </c:pt>
                <c:pt idx="152">
                  <c:v>4032.2406999999998</c:v>
                </c:pt>
                <c:pt idx="153">
                  <c:v>3260.1990000000001</c:v>
                </c:pt>
                <c:pt idx="154">
                  <c:v>21984.47061</c:v>
                </c:pt>
                <c:pt idx="155">
                  <c:v>5257.5079500000002</c:v>
                </c:pt>
                <c:pt idx="156">
                  <c:v>27375.904780000001</c:v>
                </c:pt>
                <c:pt idx="157">
                  <c:v>4500.33925</c:v>
                </c:pt>
                <c:pt idx="158">
                  <c:v>5125.2156999999997</c:v>
                </c:pt>
                <c:pt idx="159">
                  <c:v>6198.7518</c:v>
                </c:pt>
                <c:pt idx="160">
                  <c:v>6985.50695</c:v>
                </c:pt>
                <c:pt idx="161">
                  <c:v>6652.5288</c:v>
                </c:pt>
                <c:pt idx="162">
                  <c:v>5855.9025000000001</c:v>
                </c:pt>
                <c:pt idx="163">
                  <c:v>6710.1918999999998</c:v>
                </c:pt>
                <c:pt idx="164">
                  <c:v>6117.4944999999998</c:v>
                </c:pt>
                <c:pt idx="165">
                  <c:v>7173.35995</c:v>
                </c:pt>
                <c:pt idx="166">
                  <c:v>6272.4772000000003</c:v>
                </c:pt>
                <c:pt idx="167">
                  <c:v>6858.4795999999997</c:v>
                </c:pt>
                <c:pt idx="168">
                  <c:v>5966.8873999999996</c:v>
                </c:pt>
                <c:pt idx="169">
                  <c:v>6250.4350000000004</c:v>
                </c:pt>
                <c:pt idx="170">
                  <c:v>8302.5356499999998</c:v>
                </c:pt>
                <c:pt idx="171">
                  <c:v>8891.1394999999993</c:v>
                </c:pt>
                <c:pt idx="172">
                  <c:v>9788.8659000000007</c:v>
                </c:pt>
                <c:pt idx="173">
                  <c:v>7222.7862500000001</c:v>
                </c:pt>
                <c:pt idx="174">
                  <c:v>8604.4836500000001</c:v>
                </c:pt>
                <c:pt idx="175">
                  <c:v>8605.3615000000009</c:v>
                </c:pt>
                <c:pt idx="176">
                  <c:v>8603.8233999999993</c:v>
                </c:pt>
                <c:pt idx="177">
                  <c:v>7147.1049999999996</c:v>
                </c:pt>
                <c:pt idx="178">
                  <c:v>7526.7064499999997</c:v>
                </c:pt>
                <c:pt idx="179">
                  <c:v>9500.5730500000009</c:v>
                </c:pt>
                <c:pt idx="180">
                  <c:v>8428.0692999999992</c:v>
                </c:pt>
                <c:pt idx="181">
                  <c:v>8627.5411000000004</c:v>
                </c:pt>
                <c:pt idx="182">
                  <c:v>8688.8588500000005</c:v>
                </c:pt>
                <c:pt idx="183">
                  <c:v>11520.099850000001</c:v>
                </c:pt>
                <c:pt idx="184">
                  <c:v>9361.3268000000007</c:v>
                </c:pt>
                <c:pt idx="185">
                  <c:v>9863.4717999999993</c:v>
                </c:pt>
                <c:pt idx="186">
                  <c:v>10065.413</c:v>
                </c:pt>
                <c:pt idx="187">
                  <c:v>11013.7119</c:v>
                </c:pt>
                <c:pt idx="188">
                  <c:v>10422.916649999999</c:v>
                </c:pt>
                <c:pt idx="189">
                  <c:v>10791.96</c:v>
                </c:pt>
                <c:pt idx="190">
                  <c:v>10577.087</c:v>
                </c:pt>
                <c:pt idx="191">
                  <c:v>10959.33</c:v>
                </c:pt>
                <c:pt idx="192">
                  <c:v>11345.519</c:v>
                </c:pt>
                <c:pt idx="193">
                  <c:v>12323.936</c:v>
                </c:pt>
                <c:pt idx="194">
                  <c:v>13112.604799999999</c:v>
                </c:pt>
                <c:pt idx="195">
                  <c:v>12523.604799999999</c:v>
                </c:pt>
                <c:pt idx="196">
                  <c:v>13129.603450000001</c:v>
                </c:pt>
                <c:pt idx="197">
                  <c:v>12957.118</c:v>
                </c:pt>
                <c:pt idx="198">
                  <c:v>14349.8544</c:v>
                </c:pt>
                <c:pt idx="199">
                  <c:v>30166.618170000002</c:v>
                </c:pt>
                <c:pt idx="200">
                  <c:v>17663.144199999999</c:v>
                </c:pt>
                <c:pt idx="201">
                  <c:v>21098.554049999999</c:v>
                </c:pt>
                <c:pt idx="202">
                  <c:v>22412.648499999999</c:v>
                </c:pt>
                <c:pt idx="203">
                  <c:v>15820.699000000001</c:v>
                </c:pt>
                <c:pt idx="204">
                  <c:v>21223.675800000001</c:v>
                </c:pt>
                <c:pt idx="205">
                  <c:v>19515.5416</c:v>
                </c:pt>
                <c:pt idx="206">
                  <c:v>24869.836800000001</c:v>
                </c:pt>
                <c:pt idx="207">
                  <c:v>17179.522000000001</c:v>
                </c:pt>
                <c:pt idx="208">
                  <c:v>22218.1149</c:v>
                </c:pt>
                <c:pt idx="209">
                  <c:v>19361.998800000001</c:v>
                </c:pt>
                <c:pt idx="210">
                  <c:v>18259.216</c:v>
                </c:pt>
                <c:pt idx="211">
                  <c:v>21195.817999999999</c:v>
                </c:pt>
                <c:pt idx="212">
                  <c:v>17904.527050000001</c:v>
                </c:pt>
                <c:pt idx="213">
                  <c:v>15817.985699999999</c:v>
                </c:pt>
                <c:pt idx="214">
                  <c:v>35069.374519999998</c:v>
                </c:pt>
                <c:pt idx="215">
                  <c:v>23967.38305</c:v>
                </c:pt>
                <c:pt idx="216">
                  <c:v>16138.762049999999</c:v>
                </c:pt>
                <c:pt idx="217">
                  <c:v>17361.766100000001</c:v>
                </c:pt>
                <c:pt idx="218">
                  <c:v>18767.737700000001</c:v>
                </c:pt>
                <c:pt idx="219">
                  <c:v>13747.87235</c:v>
                </c:pt>
                <c:pt idx="220">
                  <c:v>26926.5144</c:v>
                </c:pt>
                <c:pt idx="221">
                  <c:v>21259.377949999998</c:v>
                </c:pt>
                <c:pt idx="222">
                  <c:v>3393.35635</c:v>
                </c:pt>
                <c:pt idx="223">
                  <c:v>2211.1307499999998</c:v>
                </c:pt>
                <c:pt idx="224">
                  <c:v>21344.846699999998</c:v>
                </c:pt>
                <c:pt idx="225">
                  <c:v>1631.8212000000001</c:v>
                </c:pt>
                <c:pt idx="226">
                  <c:v>14133.03775</c:v>
                </c:pt>
                <c:pt idx="227">
                  <c:v>1631.6683</c:v>
                </c:pt>
                <c:pt idx="228">
                  <c:v>2203.4718499999999</c:v>
                </c:pt>
                <c:pt idx="229">
                  <c:v>1622.1885</c:v>
                </c:pt>
                <c:pt idx="230">
                  <c:v>11482.63485</c:v>
                </c:pt>
                <c:pt idx="231">
                  <c:v>2801.2588000000001</c:v>
                </c:pt>
                <c:pt idx="232">
                  <c:v>2219.4450999999999</c:v>
                </c:pt>
                <c:pt idx="233">
                  <c:v>1633.0444</c:v>
                </c:pt>
                <c:pt idx="234">
                  <c:v>2207.6974500000001</c:v>
                </c:pt>
                <c:pt idx="235">
                  <c:v>2217.6012000000001</c:v>
                </c:pt>
                <c:pt idx="236">
                  <c:v>1621.8827000000001</c:v>
                </c:pt>
                <c:pt idx="237">
                  <c:v>1634.5734</c:v>
                </c:pt>
                <c:pt idx="238">
                  <c:v>2217.4691499999999</c:v>
                </c:pt>
                <c:pt idx="239">
                  <c:v>4561.1885000000002</c:v>
                </c:pt>
                <c:pt idx="240">
                  <c:v>2203.7359499999998</c:v>
                </c:pt>
                <c:pt idx="241">
                  <c:v>1633.9618</c:v>
                </c:pt>
                <c:pt idx="242">
                  <c:v>2205.9807999999998</c:v>
                </c:pt>
                <c:pt idx="243">
                  <c:v>1629.8335</c:v>
                </c:pt>
                <c:pt idx="244">
                  <c:v>2719.2797500000001</c:v>
                </c:pt>
                <c:pt idx="245">
                  <c:v>2130.6759000000002</c:v>
                </c:pt>
                <c:pt idx="246">
                  <c:v>2138.0707000000002</c:v>
                </c:pt>
                <c:pt idx="247">
                  <c:v>2134.9014999999999</c:v>
                </c:pt>
                <c:pt idx="248">
                  <c:v>1748.7739999999999</c:v>
                </c:pt>
                <c:pt idx="249">
                  <c:v>24059.680189999999</c:v>
                </c:pt>
                <c:pt idx="250">
                  <c:v>2128.4310500000001</c:v>
                </c:pt>
                <c:pt idx="251">
                  <c:v>2136.8822500000001</c:v>
                </c:pt>
                <c:pt idx="252">
                  <c:v>2730.1078499999999</c:v>
                </c:pt>
                <c:pt idx="253">
                  <c:v>1759.338</c:v>
                </c:pt>
                <c:pt idx="254">
                  <c:v>4830.63</c:v>
                </c:pt>
                <c:pt idx="255">
                  <c:v>3056.3881000000001</c:v>
                </c:pt>
                <c:pt idx="256">
                  <c:v>1880.07</c:v>
                </c:pt>
                <c:pt idx="257">
                  <c:v>1877.9294</c:v>
                </c:pt>
                <c:pt idx="258">
                  <c:v>2261.5688</c:v>
                </c:pt>
                <c:pt idx="259">
                  <c:v>2459.7201</c:v>
                </c:pt>
                <c:pt idx="260">
                  <c:v>1880.4870000000001</c:v>
                </c:pt>
                <c:pt idx="261">
                  <c:v>3579.8287</c:v>
                </c:pt>
                <c:pt idx="262">
                  <c:v>2026.9740999999999</c:v>
                </c:pt>
                <c:pt idx="263">
                  <c:v>2404.7338</c:v>
                </c:pt>
                <c:pt idx="264">
                  <c:v>2020.5523000000001</c:v>
                </c:pt>
                <c:pt idx="265">
                  <c:v>26018.950519999999</c:v>
                </c:pt>
                <c:pt idx="266">
                  <c:v>2020.1769999999999</c:v>
                </c:pt>
                <c:pt idx="267">
                  <c:v>2755.0209500000001</c:v>
                </c:pt>
                <c:pt idx="268">
                  <c:v>2166.732</c:v>
                </c:pt>
                <c:pt idx="269">
                  <c:v>3925.7582000000002</c:v>
                </c:pt>
                <c:pt idx="270">
                  <c:v>2741.9479999999999</c:v>
                </c:pt>
                <c:pt idx="271">
                  <c:v>4466.6214</c:v>
                </c:pt>
                <c:pt idx="272">
                  <c:v>3500.6122999999998</c:v>
                </c:pt>
                <c:pt idx="273">
                  <c:v>2899.4893499999998</c:v>
                </c:pt>
                <c:pt idx="274">
                  <c:v>10795.937330000001</c:v>
                </c:pt>
                <c:pt idx="275">
                  <c:v>2855.4375500000001</c:v>
                </c:pt>
                <c:pt idx="276">
                  <c:v>4618.0798999999997</c:v>
                </c:pt>
                <c:pt idx="277">
                  <c:v>4234.9269999999997</c:v>
                </c:pt>
                <c:pt idx="278">
                  <c:v>2473.3341</c:v>
                </c:pt>
                <c:pt idx="279">
                  <c:v>2480.9791</c:v>
                </c:pt>
                <c:pt idx="280">
                  <c:v>2850.6837500000001</c:v>
                </c:pt>
                <c:pt idx="281">
                  <c:v>17878.900679999999</c:v>
                </c:pt>
                <c:pt idx="282">
                  <c:v>18218.161390000001</c:v>
                </c:pt>
                <c:pt idx="283">
                  <c:v>3227.1210999999998</c:v>
                </c:pt>
                <c:pt idx="284">
                  <c:v>2632.9920000000002</c:v>
                </c:pt>
                <c:pt idx="285">
                  <c:v>3238.4357</c:v>
                </c:pt>
                <c:pt idx="286">
                  <c:v>3021.80915</c:v>
                </c:pt>
                <c:pt idx="287">
                  <c:v>3981.9767999999999</c:v>
                </c:pt>
                <c:pt idx="288">
                  <c:v>3392.9767999999999</c:v>
                </c:pt>
                <c:pt idx="289">
                  <c:v>3410.3240000000001</c:v>
                </c:pt>
                <c:pt idx="290">
                  <c:v>3201.2451500000002</c:v>
                </c:pt>
                <c:pt idx="291">
                  <c:v>3987.9259999999999</c:v>
                </c:pt>
                <c:pt idx="292">
                  <c:v>18804.752400000001</c:v>
                </c:pt>
                <c:pt idx="293">
                  <c:v>3577.9989999999998</c:v>
                </c:pt>
                <c:pt idx="294">
                  <c:v>16796.411940000002</c:v>
                </c:pt>
                <c:pt idx="295">
                  <c:v>18903.491409999999</c:v>
                </c:pt>
                <c:pt idx="296">
                  <c:v>3956.0714499999999</c:v>
                </c:pt>
                <c:pt idx="297">
                  <c:v>3556.9223000000002</c:v>
                </c:pt>
                <c:pt idx="298">
                  <c:v>3766.8838000000001</c:v>
                </c:pt>
                <c:pt idx="299">
                  <c:v>3172.018</c:v>
                </c:pt>
                <c:pt idx="300">
                  <c:v>4349.4620000000004</c:v>
                </c:pt>
                <c:pt idx="301">
                  <c:v>3171.6149</c:v>
                </c:pt>
                <c:pt idx="302">
                  <c:v>5138.2566999999999</c:v>
                </c:pt>
                <c:pt idx="303">
                  <c:v>4922.9159</c:v>
                </c:pt>
                <c:pt idx="304">
                  <c:v>3366.6696999999999</c:v>
                </c:pt>
                <c:pt idx="305">
                  <c:v>3943.5954000000002</c:v>
                </c:pt>
                <c:pt idx="306">
                  <c:v>4149.7359999999999</c:v>
                </c:pt>
                <c:pt idx="307">
                  <c:v>5325.6509999999998</c:v>
                </c:pt>
                <c:pt idx="308">
                  <c:v>4151.0286999999998</c:v>
                </c:pt>
                <c:pt idx="309">
                  <c:v>4753.6368000000002</c:v>
                </c:pt>
                <c:pt idx="310">
                  <c:v>4949.7587000000003</c:v>
                </c:pt>
                <c:pt idx="311">
                  <c:v>4738.2682000000004</c:v>
                </c:pt>
                <c:pt idx="312">
                  <c:v>4347.0233500000004</c:v>
                </c:pt>
                <c:pt idx="313">
                  <c:v>6113.2310500000003</c:v>
                </c:pt>
                <c:pt idx="314">
                  <c:v>5327.4002499999997</c:v>
                </c:pt>
                <c:pt idx="315">
                  <c:v>6334.3435499999996</c:v>
                </c:pt>
                <c:pt idx="316">
                  <c:v>6128.79745</c:v>
                </c:pt>
                <c:pt idx="317">
                  <c:v>3994.1777999999999</c:v>
                </c:pt>
                <c:pt idx="318">
                  <c:v>5148.5526</c:v>
                </c:pt>
                <c:pt idx="319">
                  <c:v>3989.8409999999999</c:v>
                </c:pt>
                <c:pt idx="320">
                  <c:v>5972.3779999999997</c:v>
                </c:pt>
                <c:pt idx="321">
                  <c:v>5375.0379999999996</c:v>
                </c:pt>
                <c:pt idx="322">
                  <c:v>6360.9935999999998</c:v>
                </c:pt>
                <c:pt idx="323">
                  <c:v>6551.7501000000002</c:v>
                </c:pt>
                <c:pt idx="324">
                  <c:v>4795.6567999999997</c:v>
                </c:pt>
                <c:pt idx="325">
                  <c:v>5989.5236500000001</c:v>
                </c:pt>
                <c:pt idx="326">
                  <c:v>5012.4709999999995</c:v>
                </c:pt>
                <c:pt idx="327">
                  <c:v>6196.4480000000003</c:v>
                </c:pt>
                <c:pt idx="328">
                  <c:v>5594.8455000000004</c:v>
                </c:pt>
                <c:pt idx="329">
                  <c:v>5246.0469999999996</c:v>
                </c:pt>
                <c:pt idx="330">
                  <c:v>5846.9175999999998</c:v>
                </c:pt>
                <c:pt idx="331">
                  <c:v>5240.7650000000003</c:v>
                </c:pt>
                <c:pt idx="332">
                  <c:v>24915.046259999999</c:v>
                </c:pt>
                <c:pt idx="333">
                  <c:v>5245.2268999999997</c:v>
                </c:pt>
                <c:pt idx="334">
                  <c:v>5836.5204000000003</c:v>
                </c:pt>
                <c:pt idx="335">
                  <c:v>5630.4578499999998</c:v>
                </c:pt>
                <c:pt idx="336">
                  <c:v>5478.0367999999999</c:v>
                </c:pt>
                <c:pt idx="337">
                  <c:v>5272.1758</c:v>
                </c:pt>
                <c:pt idx="338">
                  <c:v>4889.0367999999999</c:v>
                </c:pt>
                <c:pt idx="339">
                  <c:v>6313.759</c:v>
                </c:pt>
                <c:pt idx="340">
                  <c:v>6112.3529500000004</c:v>
                </c:pt>
                <c:pt idx="341">
                  <c:v>5400.9804999999997</c:v>
                </c:pt>
                <c:pt idx="342">
                  <c:v>5397.6166999999996</c:v>
                </c:pt>
                <c:pt idx="343">
                  <c:v>6373.55735</c:v>
                </c:pt>
                <c:pt idx="344">
                  <c:v>5976.8311000000003</c:v>
                </c:pt>
                <c:pt idx="345">
                  <c:v>6571.5439999999999</c:v>
                </c:pt>
                <c:pt idx="346">
                  <c:v>7537.1638999999996</c:v>
                </c:pt>
                <c:pt idx="347">
                  <c:v>5649.7150000000001</c:v>
                </c:pt>
                <c:pt idx="348">
                  <c:v>5662.2250000000004</c:v>
                </c:pt>
                <c:pt idx="349">
                  <c:v>7209.4917999999998</c:v>
                </c:pt>
                <c:pt idx="350">
                  <c:v>6238.2979999999998</c:v>
                </c:pt>
                <c:pt idx="351">
                  <c:v>8596.8277999999991</c:v>
                </c:pt>
                <c:pt idx="352">
                  <c:v>7418.5219999999999</c:v>
                </c:pt>
                <c:pt idx="353">
                  <c:v>5920.1040999999996</c:v>
                </c:pt>
                <c:pt idx="354">
                  <c:v>7682.67</c:v>
                </c:pt>
                <c:pt idx="355">
                  <c:v>28476.734990000001</c:v>
                </c:pt>
                <c:pt idx="356">
                  <c:v>6571.0243499999997</c:v>
                </c:pt>
                <c:pt idx="357">
                  <c:v>6186.1270000000004</c:v>
                </c:pt>
                <c:pt idx="358">
                  <c:v>8538.28845</c:v>
                </c:pt>
                <c:pt idx="359">
                  <c:v>6775.9610000000002</c:v>
                </c:pt>
                <c:pt idx="360">
                  <c:v>7371.7719999999999</c:v>
                </c:pt>
                <c:pt idx="361">
                  <c:v>7358.1756500000001</c:v>
                </c:pt>
                <c:pt idx="362">
                  <c:v>7749.1563999999998</c:v>
                </c:pt>
                <c:pt idx="363">
                  <c:v>6185.3208000000004</c:v>
                </c:pt>
                <c:pt idx="364">
                  <c:v>6781.3541999999998</c:v>
                </c:pt>
                <c:pt idx="365">
                  <c:v>7954.5169999999998</c:v>
                </c:pt>
                <c:pt idx="366">
                  <c:v>7443.6430499999997</c:v>
                </c:pt>
                <c:pt idx="367">
                  <c:v>7639.4174499999999</c:v>
                </c:pt>
                <c:pt idx="368">
                  <c:v>7650.7737500000003</c:v>
                </c:pt>
                <c:pt idx="369">
                  <c:v>6474.0129999999999</c:v>
                </c:pt>
                <c:pt idx="370">
                  <c:v>7050.0213000000003</c:v>
                </c:pt>
                <c:pt idx="371">
                  <c:v>19144.576519999999</c:v>
                </c:pt>
                <c:pt idx="372">
                  <c:v>8522.0030000000006</c:v>
                </c:pt>
                <c:pt idx="373">
                  <c:v>7345.7266</c:v>
                </c:pt>
                <c:pt idx="374">
                  <c:v>8310.8391499999998</c:v>
                </c:pt>
                <c:pt idx="375">
                  <c:v>7727.2532000000001</c:v>
                </c:pt>
                <c:pt idx="376">
                  <c:v>12797.20962</c:v>
                </c:pt>
                <c:pt idx="377">
                  <c:v>7633.7205999999996</c:v>
                </c:pt>
                <c:pt idx="378">
                  <c:v>8023.1354499999998</c:v>
                </c:pt>
                <c:pt idx="379">
                  <c:v>7935.29115</c:v>
                </c:pt>
                <c:pt idx="380">
                  <c:v>8520.0259999999998</c:v>
                </c:pt>
                <c:pt idx="381">
                  <c:v>7345.0839999999998</c:v>
                </c:pt>
                <c:pt idx="382">
                  <c:v>8527.5319999999992</c:v>
                </c:pt>
                <c:pt idx="383">
                  <c:v>7731.8578500000003</c:v>
                </c:pt>
                <c:pt idx="384">
                  <c:v>7348.1419999999998</c:v>
                </c:pt>
                <c:pt idx="385">
                  <c:v>9704.6680500000002</c:v>
                </c:pt>
                <c:pt idx="386">
                  <c:v>17929.303370000001</c:v>
                </c:pt>
                <c:pt idx="387">
                  <c:v>8240.5895999999993</c:v>
                </c:pt>
                <c:pt idx="388">
                  <c:v>9432.9253000000008</c:v>
                </c:pt>
                <c:pt idx="389">
                  <c:v>9411.0049999999992</c:v>
                </c:pt>
                <c:pt idx="390">
                  <c:v>8825.0859999999993</c:v>
                </c:pt>
                <c:pt idx="391">
                  <c:v>8823.9857499999998</c:v>
                </c:pt>
                <c:pt idx="392">
                  <c:v>9414.92</c:v>
                </c:pt>
                <c:pt idx="393">
                  <c:v>10115.00885</c:v>
                </c:pt>
                <c:pt idx="394">
                  <c:v>20878.78443</c:v>
                </c:pt>
                <c:pt idx="395">
                  <c:v>8556.9069999999992</c:v>
                </c:pt>
                <c:pt idx="396">
                  <c:v>8569.8618000000006</c:v>
                </c:pt>
                <c:pt idx="397">
                  <c:v>8551.3469999999998</c:v>
                </c:pt>
                <c:pt idx="398">
                  <c:v>11033.661700000001</c:v>
                </c:pt>
                <c:pt idx="399">
                  <c:v>8871.1517000000003</c:v>
                </c:pt>
                <c:pt idx="400">
                  <c:v>10043.249</c:v>
                </c:pt>
                <c:pt idx="401">
                  <c:v>8280.6226999999999</c:v>
                </c:pt>
                <c:pt idx="402">
                  <c:v>26392.260289999998</c:v>
                </c:pt>
                <c:pt idx="403">
                  <c:v>8671.1912499999999</c:v>
                </c:pt>
                <c:pt idx="404">
                  <c:v>8283.6807000000008</c:v>
                </c:pt>
                <c:pt idx="405">
                  <c:v>10977.2063</c:v>
                </c:pt>
                <c:pt idx="406">
                  <c:v>9778.3472000000002</c:v>
                </c:pt>
                <c:pt idx="407">
                  <c:v>10381.4787</c:v>
                </c:pt>
                <c:pt idx="408">
                  <c:v>11552.904</c:v>
                </c:pt>
                <c:pt idx="409">
                  <c:v>9800.8881999999994</c:v>
                </c:pt>
                <c:pt idx="410">
                  <c:v>9583.8932999999997</c:v>
                </c:pt>
                <c:pt idx="411">
                  <c:v>8988.1587500000005</c:v>
                </c:pt>
                <c:pt idx="412">
                  <c:v>10370.912549999999</c:v>
                </c:pt>
                <c:pt idx="413">
                  <c:v>9541.6955500000004</c:v>
                </c:pt>
                <c:pt idx="414">
                  <c:v>9910.3598500000007</c:v>
                </c:pt>
                <c:pt idx="415">
                  <c:v>9549.5650999999998</c:v>
                </c:pt>
                <c:pt idx="416">
                  <c:v>10118.424000000001</c:v>
                </c:pt>
                <c:pt idx="417">
                  <c:v>11299.343000000001</c:v>
                </c:pt>
                <c:pt idx="418">
                  <c:v>9877.6077000000005</c:v>
                </c:pt>
                <c:pt idx="419">
                  <c:v>9880.0679999999993</c:v>
                </c:pt>
                <c:pt idx="420">
                  <c:v>9866.3048500000004</c:v>
                </c:pt>
                <c:pt idx="421">
                  <c:v>9283.5619999999999</c:v>
                </c:pt>
                <c:pt idx="422">
                  <c:v>10848.1343</c:v>
                </c:pt>
                <c:pt idx="423">
                  <c:v>9875.6803999999993</c:v>
                </c:pt>
                <c:pt idx="424">
                  <c:v>9872.7009999999991</c:v>
                </c:pt>
                <c:pt idx="425">
                  <c:v>11436.738149999999</c:v>
                </c:pt>
                <c:pt idx="426">
                  <c:v>10797.3362</c:v>
                </c:pt>
                <c:pt idx="427">
                  <c:v>9634.5380000000005</c:v>
                </c:pt>
                <c:pt idx="428">
                  <c:v>9625.92</c:v>
                </c:pt>
                <c:pt idx="429">
                  <c:v>11396.9002</c:v>
                </c:pt>
                <c:pt idx="430">
                  <c:v>12592.5345</c:v>
                </c:pt>
                <c:pt idx="431">
                  <c:v>11187.6567</c:v>
                </c:pt>
                <c:pt idx="432">
                  <c:v>33471.971890000001</c:v>
                </c:pt>
                <c:pt idx="433">
                  <c:v>23045.566159999998</c:v>
                </c:pt>
                <c:pt idx="434">
                  <c:v>10806.839</c:v>
                </c:pt>
                <c:pt idx="435">
                  <c:v>11411.684999999999</c:v>
                </c:pt>
                <c:pt idx="436">
                  <c:v>11163.567999999999</c:v>
                </c:pt>
                <c:pt idx="437">
                  <c:v>10959.6947</c:v>
                </c:pt>
                <c:pt idx="438">
                  <c:v>10564.8845</c:v>
                </c:pt>
                <c:pt idx="439">
                  <c:v>20462.997660000001</c:v>
                </c:pt>
                <c:pt idx="440">
                  <c:v>10579.710999999999</c:v>
                </c:pt>
                <c:pt idx="441">
                  <c:v>29186.482360000002</c:v>
                </c:pt>
                <c:pt idx="442">
                  <c:v>12105.32</c:v>
                </c:pt>
                <c:pt idx="443">
                  <c:v>27322.73386</c:v>
                </c:pt>
                <c:pt idx="444">
                  <c:v>11538.421</c:v>
                </c:pt>
                <c:pt idx="445">
                  <c:v>10923.933199999999</c:v>
                </c:pt>
                <c:pt idx="446">
                  <c:v>12495.290849999999</c:v>
                </c:pt>
                <c:pt idx="447">
                  <c:v>10928.849</c:v>
                </c:pt>
                <c:pt idx="448">
                  <c:v>10338.9316</c:v>
                </c:pt>
                <c:pt idx="449">
                  <c:v>11512.405000000001</c:v>
                </c:pt>
                <c:pt idx="450">
                  <c:v>12268.632250000001</c:v>
                </c:pt>
                <c:pt idx="451">
                  <c:v>11879.10405</c:v>
                </c:pt>
                <c:pt idx="452">
                  <c:v>11881.9696</c:v>
                </c:pt>
                <c:pt idx="453">
                  <c:v>10713.644</c:v>
                </c:pt>
                <c:pt idx="454">
                  <c:v>12485.8009</c:v>
                </c:pt>
                <c:pt idx="455">
                  <c:v>12269.68865</c:v>
                </c:pt>
                <c:pt idx="456">
                  <c:v>10704.47</c:v>
                </c:pt>
                <c:pt idx="457">
                  <c:v>11090.7178</c:v>
                </c:pt>
                <c:pt idx="458">
                  <c:v>12265.5069</c:v>
                </c:pt>
                <c:pt idx="459">
                  <c:v>13430.264999999999</c:v>
                </c:pt>
                <c:pt idx="460">
                  <c:v>12643.3778</c:v>
                </c:pt>
                <c:pt idx="461">
                  <c:v>11674.13</c:v>
                </c:pt>
                <c:pt idx="462">
                  <c:v>11093.6229</c:v>
                </c:pt>
                <c:pt idx="463">
                  <c:v>12646.207</c:v>
                </c:pt>
                <c:pt idx="464">
                  <c:v>11840.77505</c:v>
                </c:pt>
                <c:pt idx="465">
                  <c:v>13224.057049999999</c:v>
                </c:pt>
                <c:pt idx="466">
                  <c:v>11842.623750000001</c:v>
                </c:pt>
                <c:pt idx="467">
                  <c:v>13607.36875</c:v>
                </c:pt>
                <c:pt idx="468">
                  <c:v>24227.337240000001</c:v>
                </c:pt>
                <c:pt idx="469">
                  <c:v>11856.4115</c:v>
                </c:pt>
                <c:pt idx="470">
                  <c:v>12430.95335</c:v>
                </c:pt>
                <c:pt idx="471">
                  <c:v>12231.613600000001</c:v>
                </c:pt>
                <c:pt idx="472">
                  <c:v>11848.141</c:v>
                </c:pt>
                <c:pt idx="473">
                  <c:v>12235.8392</c:v>
                </c:pt>
                <c:pt idx="474">
                  <c:v>13019.161050000001</c:v>
                </c:pt>
                <c:pt idx="475">
                  <c:v>14590.63205</c:v>
                </c:pt>
                <c:pt idx="476">
                  <c:v>28287.897659999999</c:v>
                </c:pt>
                <c:pt idx="477">
                  <c:v>12244.531000000001</c:v>
                </c:pt>
                <c:pt idx="478">
                  <c:v>14007.222</c:v>
                </c:pt>
                <c:pt idx="479">
                  <c:v>12622.1795</c:v>
                </c:pt>
                <c:pt idx="480">
                  <c:v>36910.608030000003</c:v>
                </c:pt>
                <c:pt idx="481">
                  <c:v>13228.846949999999</c:v>
                </c:pt>
                <c:pt idx="482">
                  <c:v>12648.7034</c:v>
                </c:pt>
                <c:pt idx="483">
                  <c:v>12638.195</c:v>
                </c:pt>
                <c:pt idx="484">
                  <c:v>12644.589</c:v>
                </c:pt>
                <c:pt idx="485">
                  <c:v>14235.072</c:v>
                </c:pt>
                <c:pt idx="486">
                  <c:v>13429.035400000001</c:v>
                </c:pt>
                <c:pt idx="487">
                  <c:v>13635.6379</c:v>
                </c:pt>
                <c:pt idx="488">
                  <c:v>13063.883</c:v>
                </c:pt>
                <c:pt idx="489">
                  <c:v>36580.282160000002</c:v>
                </c:pt>
                <c:pt idx="490">
                  <c:v>15612.19335</c:v>
                </c:pt>
                <c:pt idx="491">
                  <c:v>15230.324049999999</c:v>
                </c:pt>
                <c:pt idx="492">
                  <c:v>13470.86</c:v>
                </c:pt>
                <c:pt idx="493">
                  <c:v>14043.476699999999</c:v>
                </c:pt>
                <c:pt idx="494">
                  <c:v>31620.001059999999</c:v>
                </c:pt>
                <c:pt idx="495">
                  <c:v>13457.960800000001</c:v>
                </c:pt>
                <c:pt idx="496">
                  <c:v>13462.52</c:v>
                </c:pt>
                <c:pt idx="497">
                  <c:v>13470.804400000001</c:v>
                </c:pt>
                <c:pt idx="498">
                  <c:v>15019.760050000001</c:v>
                </c:pt>
                <c:pt idx="499">
                  <c:v>13844.797200000001</c:v>
                </c:pt>
                <c:pt idx="500">
                  <c:v>13880.949000000001</c:v>
                </c:pt>
                <c:pt idx="501">
                  <c:v>13887.204</c:v>
                </c:pt>
                <c:pt idx="502">
                  <c:v>14474.674999999999</c:v>
                </c:pt>
                <c:pt idx="503">
                  <c:v>13887.968500000001</c:v>
                </c:pt>
                <c:pt idx="504">
                  <c:v>14901.5167</c:v>
                </c:pt>
                <c:pt idx="505">
                  <c:v>16455.707849999999</c:v>
                </c:pt>
                <c:pt idx="506">
                  <c:v>14692.66935</c:v>
                </c:pt>
                <c:pt idx="507">
                  <c:v>16085.127500000001</c:v>
                </c:pt>
                <c:pt idx="508">
                  <c:v>14319.031000000001</c:v>
                </c:pt>
                <c:pt idx="509">
                  <c:v>14313.846299999999</c:v>
                </c:pt>
                <c:pt idx="510">
                  <c:v>16069.08475</c:v>
                </c:pt>
                <c:pt idx="511">
                  <c:v>37701.876799999998</c:v>
                </c:pt>
                <c:pt idx="512">
                  <c:v>39836.519</c:v>
                </c:pt>
                <c:pt idx="513">
                  <c:v>43578.939400000003</c:v>
                </c:pt>
                <c:pt idx="514">
                  <c:v>47291.055</c:v>
                </c:pt>
                <c:pt idx="515">
                  <c:v>30942.191800000001</c:v>
                </c:pt>
                <c:pt idx="516">
                  <c:v>36149.483500000002</c:v>
                </c:pt>
                <c:pt idx="517">
                  <c:v>48824.45</c:v>
                </c:pt>
                <c:pt idx="518">
                  <c:v>37133.898200000003</c:v>
                </c:pt>
                <c:pt idx="519">
                  <c:v>38511.628299999997</c:v>
                </c:pt>
                <c:pt idx="520">
                  <c:v>47305.305</c:v>
                </c:pt>
                <c:pt idx="521">
                  <c:v>47896.79135</c:v>
                </c:pt>
                <c:pt idx="522">
                  <c:v>34838.873</c:v>
                </c:pt>
                <c:pt idx="523">
                  <c:v>47928.03</c:v>
                </c:pt>
                <c:pt idx="524">
                  <c:v>48517.563150000002</c:v>
                </c:pt>
                <c:pt idx="525">
                  <c:v>37079.372000000003</c:v>
                </c:pt>
                <c:pt idx="526">
                  <c:v>48885.135609999998</c:v>
                </c:pt>
                <c:pt idx="527">
                  <c:v>63770.428010000003</c:v>
                </c:pt>
                <c:pt idx="528">
                  <c:v>45863.205000000002</c:v>
                </c:pt>
                <c:pt idx="529">
                  <c:v>39983.425949999997</c:v>
                </c:pt>
                <c:pt idx="530">
                  <c:v>58571.074480000003</c:v>
                </c:pt>
                <c:pt idx="531">
                  <c:v>43943.876100000001</c:v>
                </c:pt>
                <c:pt idx="532">
                  <c:v>42969.852700000003</c:v>
                </c:pt>
                <c:pt idx="533">
                  <c:v>34439.855900000002</c:v>
                </c:pt>
                <c:pt idx="534">
                  <c:v>42983.458500000001</c:v>
                </c:pt>
                <c:pt idx="535">
                  <c:v>40003.332249999999</c:v>
                </c:pt>
                <c:pt idx="536">
                  <c:v>46200.985099999998</c:v>
                </c:pt>
                <c:pt idx="537">
                  <c:v>44400.4064</c:v>
                </c:pt>
                <c:pt idx="538">
                  <c:v>40932.429499999998</c:v>
                </c:pt>
                <c:pt idx="539">
                  <c:v>40419.019099999998</c:v>
                </c:pt>
                <c:pt idx="540">
                  <c:v>38792.685599999997</c:v>
                </c:pt>
                <c:pt idx="541">
                  <c:v>55135.402090000003</c:v>
                </c:pt>
                <c:pt idx="542">
                  <c:v>36021.011200000001</c:v>
                </c:pt>
                <c:pt idx="543">
                  <c:v>45008.955499999996</c:v>
                </c:pt>
                <c:pt idx="544">
                  <c:v>37270.1512</c:v>
                </c:pt>
                <c:pt idx="545">
                  <c:v>42111.664700000001</c:v>
                </c:pt>
                <c:pt idx="546">
                  <c:v>40974.164900000003</c:v>
                </c:pt>
                <c:pt idx="547">
                  <c:v>46113.510999999999</c:v>
                </c:pt>
                <c:pt idx="548">
                  <c:v>46255.112500000003</c:v>
                </c:pt>
                <c:pt idx="549">
                  <c:v>35595.589800000002</c:v>
                </c:pt>
                <c:pt idx="550">
                  <c:v>44423.803</c:v>
                </c:pt>
                <c:pt idx="551">
                  <c:v>39725.518049999999</c:v>
                </c:pt>
                <c:pt idx="552">
                  <c:v>33907.548000000003</c:v>
                </c:pt>
                <c:pt idx="553">
                  <c:v>44641.197399999997</c:v>
                </c:pt>
                <c:pt idx="554">
                  <c:v>34166.273000000001</c:v>
                </c:pt>
                <c:pt idx="555">
                  <c:v>46661.4424</c:v>
                </c:pt>
                <c:pt idx="556">
                  <c:v>40904.199500000002</c:v>
                </c:pt>
                <c:pt idx="557">
                  <c:v>36898.733079999998</c:v>
                </c:pt>
                <c:pt idx="558">
                  <c:v>40941.285400000001</c:v>
                </c:pt>
                <c:pt idx="559">
                  <c:v>33307.550799999997</c:v>
                </c:pt>
                <c:pt idx="560">
                  <c:v>41661.601999999999</c:v>
                </c:pt>
                <c:pt idx="561">
                  <c:v>33900.652999999998</c:v>
                </c:pt>
                <c:pt idx="562">
                  <c:v>36397.576000000001</c:v>
                </c:pt>
                <c:pt idx="563">
                  <c:v>43896.376300000004</c:v>
                </c:pt>
                <c:pt idx="564">
                  <c:v>1725.5523000000001</c:v>
                </c:pt>
                <c:pt idx="565">
                  <c:v>1137.011</c:v>
                </c:pt>
                <c:pt idx="566">
                  <c:v>1137.4697000000001</c:v>
                </c:pt>
                <c:pt idx="567">
                  <c:v>3481.8679999999999</c:v>
                </c:pt>
                <c:pt idx="568">
                  <c:v>1149.3959</c:v>
                </c:pt>
                <c:pt idx="569">
                  <c:v>1136.3994</c:v>
                </c:pt>
                <c:pt idx="570">
                  <c:v>1727.54</c:v>
                </c:pt>
                <c:pt idx="571">
                  <c:v>1146.7965999999999</c:v>
                </c:pt>
                <c:pt idx="572">
                  <c:v>1131.5065999999999</c:v>
                </c:pt>
                <c:pt idx="573">
                  <c:v>1141.4450999999999</c:v>
                </c:pt>
                <c:pt idx="574">
                  <c:v>12890.057650000001</c:v>
                </c:pt>
                <c:pt idx="575">
                  <c:v>1135.9407000000001</c:v>
                </c:pt>
                <c:pt idx="576">
                  <c:v>1720.3536999999999</c:v>
                </c:pt>
                <c:pt idx="577">
                  <c:v>1163.4627</c:v>
                </c:pt>
                <c:pt idx="578">
                  <c:v>1261.442</c:v>
                </c:pt>
                <c:pt idx="579">
                  <c:v>1639.5631000000001</c:v>
                </c:pt>
                <c:pt idx="580">
                  <c:v>1261.8589999999999</c:v>
                </c:pt>
                <c:pt idx="581">
                  <c:v>23082.955330000001</c:v>
                </c:pt>
                <c:pt idx="582">
                  <c:v>1256.299</c:v>
                </c:pt>
                <c:pt idx="583">
                  <c:v>1646.4296999999999</c:v>
                </c:pt>
                <c:pt idx="584">
                  <c:v>1639.5631000000001</c:v>
                </c:pt>
                <c:pt idx="585">
                  <c:v>1263.249</c:v>
                </c:pt>
                <c:pt idx="586">
                  <c:v>1980.07</c:v>
                </c:pt>
                <c:pt idx="587">
                  <c:v>1391.5287000000001</c:v>
                </c:pt>
                <c:pt idx="588">
                  <c:v>27724.28875</c:v>
                </c:pt>
                <c:pt idx="589">
                  <c:v>2566.4706999999999</c:v>
                </c:pt>
                <c:pt idx="590">
                  <c:v>2362.2290499999999</c:v>
                </c:pt>
                <c:pt idx="591">
                  <c:v>1984.4532999999999</c:v>
                </c:pt>
                <c:pt idx="592">
                  <c:v>4915.0598499999996</c:v>
                </c:pt>
                <c:pt idx="593">
                  <c:v>1532.4697000000001</c:v>
                </c:pt>
                <c:pt idx="594">
                  <c:v>16586.49771</c:v>
                </c:pt>
                <c:pt idx="595">
                  <c:v>1534.3045</c:v>
                </c:pt>
                <c:pt idx="596">
                  <c:v>1917.3184000000001</c:v>
                </c:pt>
                <c:pt idx="597">
                  <c:v>1526.3119999999999</c:v>
                </c:pt>
                <c:pt idx="598">
                  <c:v>1909.52745</c:v>
                </c:pt>
                <c:pt idx="599">
                  <c:v>2254.7966999999999</c:v>
                </c:pt>
                <c:pt idx="600">
                  <c:v>2643.2685000000001</c:v>
                </c:pt>
                <c:pt idx="601">
                  <c:v>3443.0639999999999</c:v>
                </c:pt>
                <c:pt idx="602">
                  <c:v>1682.597</c:v>
                </c:pt>
                <c:pt idx="603">
                  <c:v>1674.6323</c:v>
                </c:pt>
                <c:pt idx="604">
                  <c:v>2055.3249000000001</c:v>
                </c:pt>
                <c:pt idx="605">
                  <c:v>1826.8430000000001</c:v>
                </c:pt>
                <c:pt idx="606">
                  <c:v>1837.2819</c:v>
                </c:pt>
                <c:pt idx="607">
                  <c:v>1824.2854</c:v>
                </c:pt>
                <c:pt idx="608">
                  <c:v>2416.9549999999999</c:v>
                </c:pt>
                <c:pt idx="609">
                  <c:v>3597.596</c:v>
                </c:pt>
                <c:pt idx="610">
                  <c:v>2438.0551999999998</c:v>
                </c:pt>
                <c:pt idx="611">
                  <c:v>3591.48</c:v>
                </c:pt>
                <c:pt idx="612">
                  <c:v>1986.9333999999999</c:v>
                </c:pt>
                <c:pt idx="613">
                  <c:v>17128.426080000001</c:v>
                </c:pt>
                <c:pt idx="614">
                  <c:v>1981.5818999999999</c:v>
                </c:pt>
                <c:pt idx="615">
                  <c:v>4504.6624000000002</c:v>
                </c:pt>
                <c:pt idx="616">
                  <c:v>2727.3951000000002</c:v>
                </c:pt>
                <c:pt idx="617">
                  <c:v>2534.3937500000002</c:v>
                </c:pt>
                <c:pt idx="618">
                  <c:v>3877.3042500000001</c:v>
                </c:pt>
                <c:pt idx="619">
                  <c:v>3490.5491000000002</c:v>
                </c:pt>
                <c:pt idx="620">
                  <c:v>2927.0646999999999</c:v>
                </c:pt>
                <c:pt idx="621">
                  <c:v>2322.6217999999999</c:v>
                </c:pt>
                <c:pt idx="622">
                  <c:v>2904.0880000000002</c:v>
                </c:pt>
                <c:pt idx="623">
                  <c:v>2699.56835</c:v>
                </c:pt>
                <c:pt idx="624">
                  <c:v>3292.5298499999999</c:v>
                </c:pt>
                <c:pt idx="625">
                  <c:v>4260.7439999999997</c:v>
                </c:pt>
                <c:pt idx="626">
                  <c:v>2497.0383000000002</c:v>
                </c:pt>
                <c:pt idx="627">
                  <c:v>2498.4144000000001</c:v>
                </c:pt>
                <c:pt idx="628">
                  <c:v>2494.0219999999999</c:v>
                </c:pt>
                <c:pt idx="629">
                  <c:v>4058.71245</c:v>
                </c:pt>
                <c:pt idx="630">
                  <c:v>4846.9201499999999</c:v>
                </c:pt>
                <c:pt idx="631">
                  <c:v>3693.4279999999999</c:v>
                </c:pt>
                <c:pt idx="632">
                  <c:v>4449.4620000000004</c:v>
                </c:pt>
                <c:pt idx="633">
                  <c:v>2689.4953999999998</c:v>
                </c:pt>
                <c:pt idx="634">
                  <c:v>3268.84665</c:v>
                </c:pt>
                <c:pt idx="635">
                  <c:v>3062.5082499999999</c:v>
                </c:pt>
                <c:pt idx="636">
                  <c:v>19673.335729999999</c:v>
                </c:pt>
                <c:pt idx="637">
                  <c:v>3277.1610000000001</c:v>
                </c:pt>
                <c:pt idx="638">
                  <c:v>19442.353500000001</c:v>
                </c:pt>
                <c:pt idx="639">
                  <c:v>4433.3877000000002</c:v>
                </c:pt>
                <c:pt idx="640">
                  <c:v>3471.4096</c:v>
                </c:pt>
                <c:pt idx="641">
                  <c:v>4433.9159</c:v>
                </c:pt>
                <c:pt idx="642">
                  <c:v>4058.1161000000002</c:v>
                </c:pt>
                <c:pt idx="643">
                  <c:v>3659.346</c:v>
                </c:pt>
                <c:pt idx="644">
                  <c:v>4837.5823</c:v>
                </c:pt>
                <c:pt idx="645">
                  <c:v>5428.7277000000004</c:v>
                </c:pt>
                <c:pt idx="646">
                  <c:v>4266.1657999999998</c:v>
                </c:pt>
                <c:pt idx="647">
                  <c:v>18963.171920000001</c:v>
                </c:pt>
                <c:pt idx="648">
                  <c:v>4463.2051000000001</c:v>
                </c:pt>
                <c:pt idx="649">
                  <c:v>3857.7592500000001</c:v>
                </c:pt>
                <c:pt idx="650">
                  <c:v>3875.7341000000001</c:v>
                </c:pt>
                <c:pt idx="651">
                  <c:v>5425.0233500000004</c:v>
                </c:pt>
                <c:pt idx="652">
                  <c:v>5253.5240000000003</c:v>
                </c:pt>
                <c:pt idx="653">
                  <c:v>4667.6076499999999</c:v>
                </c:pt>
                <c:pt idx="654">
                  <c:v>4074.4537</c:v>
                </c:pt>
                <c:pt idx="655">
                  <c:v>4686.3887000000004</c:v>
                </c:pt>
                <c:pt idx="656">
                  <c:v>4673.3922000000002</c:v>
                </c:pt>
                <c:pt idx="657">
                  <c:v>4462.7218000000003</c:v>
                </c:pt>
                <c:pt idx="658">
                  <c:v>4076.4969999999998</c:v>
                </c:pt>
                <c:pt idx="659">
                  <c:v>4670.6400000000003</c:v>
                </c:pt>
                <c:pt idx="660">
                  <c:v>4889.9994999999999</c:v>
                </c:pt>
                <c:pt idx="661">
                  <c:v>12404.8791</c:v>
                </c:pt>
                <c:pt idx="662">
                  <c:v>11326.71487</c:v>
                </c:pt>
                <c:pt idx="663">
                  <c:v>6666.2430000000004</c:v>
                </c:pt>
                <c:pt idx="664">
                  <c:v>6653.7885999999999</c:v>
                </c:pt>
                <c:pt idx="665">
                  <c:v>3704.3544999999999</c:v>
                </c:pt>
                <c:pt idx="666">
                  <c:v>3935.1799000000001</c:v>
                </c:pt>
                <c:pt idx="667">
                  <c:v>4320.4108500000002</c:v>
                </c:pt>
                <c:pt idx="668">
                  <c:v>4518.8262500000001</c:v>
                </c:pt>
                <c:pt idx="669">
                  <c:v>14358.364369999999</c:v>
                </c:pt>
                <c:pt idx="670">
                  <c:v>5124.1886999999997</c:v>
                </c:pt>
                <c:pt idx="671">
                  <c:v>4536.259</c:v>
                </c:pt>
                <c:pt idx="672">
                  <c:v>5729.0052999999998</c:v>
                </c:pt>
                <c:pt idx="673">
                  <c:v>4751.07</c:v>
                </c:pt>
                <c:pt idx="674">
                  <c:v>4762.3289999999997</c:v>
                </c:pt>
                <c:pt idx="675">
                  <c:v>5934.3797999999997</c:v>
                </c:pt>
                <c:pt idx="676">
                  <c:v>19496.71917</c:v>
                </c:pt>
                <c:pt idx="677">
                  <c:v>5584.3056999999999</c:v>
                </c:pt>
                <c:pt idx="678">
                  <c:v>5377.4578000000001</c:v>
                </c:pt>
                <c:pt idx="679">
                  <c:v>4402.2330000000002</c:v>
                </c:pt>
                <c:pt idx="680">
                  <c:v>5373.3642499999996</c:v>
                </c:pt>
                <c:pt idx="681">
                  <c:v>4646.759</c:v>
                </c:pt>
                <c:pt idx="682">
                  <c:v>6796.8632500000003</c:v>
                </c:pt>
                <c:pt idx="683">
                  <c:v>19214.705529999999</c:v>
                </c:pt>
                <c:pt idx="684">
                  <c:v>6435.6237000000001</c:v>
                </c:pt>
                <c:pt idx="685">
                  <c:v>6079.6715000000004</c:v>
                </c:pt>
                <c:pt idx="686">
                  <c:v>6082.4049999999997</c:v>
                </c:pt>
                <c:pt idx="687">
                  <c:v>5488.2619999999997</c:v>
                </c:pt>
                <c:pt idx="688">
                  <c:v>6356.2707</c:v>
                </c:pt>
                <c:pt idx="689">
                  <c:v>5757.41345</c:v>
                </c:pt>
                <c:pt idx="690">
                  <c:v>6338.0756000000001</c:v>
                </c:pt>
                <c:pt idx="691">
                  <c:v>23563.016179999999</c:v>
                </c:pt>
                <c:pt idx="692">
                  <c:v>6610.1097</c:v>
                </c:pt>
                <c:pt idx="693">
                  <c:v>8162.7162500000004</c:v>
                </c:pt>
                <c:pt idx="694">
                  <c:v>7196.8670000000002</c:v>
                </c:pt>
                <c:pt idx="695">
                  <c:v>6600.2059499999996</c:v>
                </c:pt>
                <c:pt idx="696">
                  <c:v>5438.7491</c:v>
                </c:pt>
                <c:pt idx="697">
                  <c:v>6986.6970000000001</c:v>
                </c:pt>
                <c:pt idx="698">
                  <c:v>7265.7025000000003</c:v>
                </c:pt>
                <c:pt idx="699">
                  <c:v>7256.7231000000002</c:v>
                </c:pt>
                <c:pt idx="700">
                  <c:v>5709.1643999999997</c:v>
                </c:pt>
                <c:pt idx="701">
                  <c:v>7261.741</c:v>
                </c:pt>
                <c:pt idx="702">
                  <c:v>6289.7548999999999</c:v>
                </c:pt>
                <c:pt idx="703">
                  <c:v>5699.8374999999996</c:v>
                </c:pt>
                <c:pt idx="704">
                  <c:v>6875.9610000000002</c:v>
                </c:pt>
                <c:pt idx="705">
                  <c:v>7160.3302999999996</c:v>
                </c:pt>
                <c:pt idx="706">
                  <c:v>7160.0940000000001</c:v>
                </c:pt>
                <c:pt idx="707">
                  <c:v>6358.7764500000003</c:v>
                </c:pt>
                <c:pt idx="708">
                  <c:v>5979.7309999999998</c:v>
                </c:pt>
                <c:pt idx="709">
                  <c:v>7162.0122000000001</c:v>
                </c:pt>
                <c:pt idx="710">
                  <c:v>7441.5010000000002</c:v>
                </c:pt>
                <c:pt idx="711">
                  <c:v>18806.145469999999</c:v>
                </c:pt>
                <c:pt idx="712">
                  <c:v>6849.0259999999998</c:v>
                </c:pt>
                <c:pt idx="713">
                  <c:v>8410.0468500000006</c:v>
                </c:pt>
                <c:pt idx="714">
                  <c:v>7740.3370000000004</c:v>
                </c:pt>
                <c:pt idx="715">
                  <c:v>6948.7007999999996</c:v>
                </c:pt>
                <c:pt idx="716">
                  <c:v>7731.4270999999999</c:v>
                </c:pt>
                <c:pt idx="717">
                  <c:v>7152.6714000000002</c:v>
                </c:pt>
                <c:pt idx="718">
                  <c:v>8116.2688500000004</c:v>
                </c:pt>
                <c:pt idx="719">
                  <c:v>7147.4727999999996</c:v>
                </c:pt>
                <c:pt idx="720">
                  <c:v>7441.0529999999999</c:v>
                </c:pt>
                <c:pt idx="721">
                  <c:v>8413.4630500000003</c:v>
                </c:pt>
                <c:pt idx="722">
                  <c:v>7448.4039499999999</c:v>
                </c:pt>
                <c:pt idx="723">
                  <c:v>7445.9179999999997</c:v>
                </c:pt>
                <c:pt idx="724">
                  <c:v>8334.4575499999992</c:v>
                </c:pt>
                <c:pt idx="725">
                  <c:v>8944.1151000000009</c:v>
                </c:pt>
                <c:pt idx="726">
                  <c:v>8342.9087500000005</c:v>
                </c:pt>
                <c:pt idx="727">
                  <c:v>8334.5895999999993</c:v>
                </c:pt>
                <c:pt idx="728">
                  <c:v>8347.1643000000004</c:v>
                </c:pt>
                <c:pt idx="729">
                  <c:v>8733.2292500000003</c:v>
                </c:pt>
                <c:pt idx="730">
                  <c:v>8083.9197999999997</c:v>
                </c:pt>
                <c:pt idx="731">
                  <c:v>8068.1850000000004</c:v>
                </c:pt>
                <c:pt idx="732">
                  <c:v>8062.7640000000001</c:v>
                </c:pt>
                <c:pt idx="733">
                  <c:v>10736.87075</c:v>
                </c:pt>
                <c:pt idx="734">
                  <c:v>8964.0605500000001</c:v>
                </c:pt>
                <c:pt idx="735">
                  <c:v>8968.33</c:v>
                </c:pt>
                <c:pt idx="736">
                  <c:v>9563.0290000000005</c:v>
                </c:pt>
                <c:pt idx="737">
                  <c:v>10141.136200000001</c:v>
                </c:pt>
                <c:pt idx="738">
                  <c:v>28468.919010000001</c:v>
                </c:pt>
                <c:pt idx="739">
                  <c:v>7804.1605</c:v>
                </c:pt>
                <c:pt idx="740">
                  <c:v>8765.2489999999998</c:v>
                </c:pt>
                <c:pt idx="741">
                  <c:v>8978.1851000000006</c:v>
                </c:pt>
                <c:pt idx="742">
                  <c:v>8116.68</c:v>
                </c:pt>
                <c:pt idx="743">
                  <c:v>8124.4084000000003</c:v>
                </c:pt>
                <c:pt idx="744">
                  <c:v>9290.1394999999993</c:v>
                </c:pt>
                <c:pt idx="745">
                  <c:v>10269.459999999999</c:v>
                </c:pt>
                <c:pt idx="746">
                  <c:v>9304.7019</c:v>
                </c:pt>
                <c:pt idx="747">
                  <c:v>8125.7844999999998</c:v>
                </c:pt>
                <c:pt idx="748">
                  <c:v>8835.2649500000007</c:v>
                </c:pt>
                <c:pt idx="749">
                  <c:v>9058.7302999999993</c:v>
                </c:pt>
                <c:pt idx="750">
                  <c:v>8457.8179999999993</c:v>
                </c:pt>
                <c:pt idx="751">
                  <c:v>25333.332839999999</c:v>
                </c:pt>
                <c:pt idx="752">
                  <c:v>9048.0272999999997</c:v>
                </c:pt>
                <c:pt idx="753">
                  <c:v>9630.3970000000008</c:v>
                </c:pt>
                <c:pt idx="754">
                  <c:v>10600.5483</c:v>
                </c:pt>
                <c:pt idx="755">
                  <c:v>9174.1356500000002</c:v>
                </c:pt>
                <c:pt idx="756">
                  <c:v>9391.3459999999995</c:v>
                </c:pt>
                <c:pt idx="757">
                  <c:v>10560.4917</c:v>
                </c:pt>
                <c:pt idx="758">
                  <c:v>9386.1612999999998</c:v>
                </c:pt>
                <c:pt idx="759">
                  <c:v>8798.5930000000008</c:v>
                </c:pt>
                <c:pt idx="760">
                  <c:v>9964.06</c:v>
                </c:pt>
                <c:pt idx="761">
                  <c:v>9377.9046999999991</c:v>
                </c:pt>
                <c:pt idx="762">
                  <c:v>11488.31695</c:v>
                </c:pt>
                <c:pt idx="763">
                  <c:v>9722.7695000000003</c:v>
                </c:pt>
                <c:pt idx="764">
                  <c:v>9144.5650000000005</c:v>
                </c:pt>
                <c:pt idx="765">
                  <c:v>9140.9509999999991</c:v>
                </c:pt>
                <c:pt idx="766">
                  <c:v>9724.5300000000007</c:v>
                </c:pt>
                <c:pt idx="767">
                  <c:v>26467.09737</c:v>
                </c:pt>
                <c:pt idx="768">
                  <c:v>9748.9105999999992</c:v>
                </c:pt>
                <c:pt idx="769">
                  <c:v>11289.10925</c:v>
                </c:pt>
                <c:pt idx="770">
                  <c:v>10325.206</c:v>
                </c:pt>
                <c:pt idx="771">
                  <c:v>10461.9794</c:v>
                </c:pt>
                <c:pt idx="772">
                  <c:v>27346.04207</c:v>
                </c:pt>
                <c:pt idx="773">
                  <c:v>10085.846</c:v>
                </c:pt>
                <c:pt idx="774">
                  <c:v>9504.3102999999992</c:v>
                </c:pt>
                <c:pt idx="775">
                  <c:v>11264.540999999999</c:v>
                </c:pt>
                <c:pt idx="776">
                  <c:v>10072.055050000001</c:v>
                </c:pt>
                <c:pt idx="777">
                  <c:v>10825.253699999999</c:v>
                </c:pt>
                <c:pt idx="778">
                  <c:v>10450.552</c:v>
                </c:pt>
                <c:pt idx="779">
                  <c:v>24476.478510000001</c:v>
                </c:pt>
                <c:pt idx="780">
                  <c:v>10435.06525</c:v>
                </c:pt>
                <c:pt idx="781">
                  <c:v>10231.499900000001</c:v>
                </c:pt>
                <c:pt idx="782">
                  <c:v>9850.4320000000007</c:v>
                </c:pt>
                <c:pt idx="783">
                  <c:v>20630.283510000001</c:v>
                </c:pt>
                <c:pt idx="784">
                  <c:v>10226.2842</c:v>
                </c:pt>
                <c:pt idx="785">
                  <c:v>11987.1682</c:v>
                </c:pt>
                <c:pt idx="786">
                  <c:v>20781.48892</c:v>
                </c:pt>
                <c:pt idx="787">
                  <c:v>10601.632250000001</c:v>
                </c:pt>
                <c:pt idx="788">
                  <c:v>11394.065549999999</c:v>
                </c:pt>
                <c:pt idx="789">
                  <c:v>10807.4863</c:v>
                </c:pt>
                <c:pt idx="790">
                  <c:v>30063.580549999999</c:v>
                </c:pt>
                <c:pt idx="791">
                  <c:v>10602.385</c:v>
                </c:pt>
                <c:pt idx="792">
                  <c:v>10601.412</c:v>
                </c:pt>
                <c:pt idx="793">
                  <c:v>11763.000899999999</c:v>
                </c:pt>
                <c:pt idx="794">
                  <c:v>12949.1554</c:v>
                </c:pt>
                <c:pt idx="795">
                  <c:v>12363.547</c:v>
                </c:pt>
                <c:pt idx="796">
                  <c:v>10976.24575</c:v>
                </c:pt>
                <c:pt idx="797">
                  <c:v>10594.225700000001</c:v>
                </c:pt>
                <c:pt idx="798">
                  <c:v>11356.660900000001</c:v>
                </c:pt>
                <c:pt idx="799">
                  <c:v>11566.30055</c:v>
                </c:pt>
                <c:pt idx="800">
                  <c:v>11576.13</c:v>
                </c:pt>
                <c:pt idx="801">
                  <c:v>11945.1327</c:v>
                </c:pt>
                <c:pt idx="802">
                  <c:v>11353.2276</c:v>
                </c:pt>
                <c:pt idx="803">
                  <c:v>20709.020339999999</c:v>
                </c:pt>
                <c:pt idx="804">
                  <c:v>10982.5013</c:v>
                </c:pt>
                <c:pt idx="805">
                  <c:v>11946.625899999999</c:v>
                </c:pt>
                <c:pt idx="806">
                  <c:v>11381.3254</c:v>
                </c:pt>
                <c:pt idx="807">
                  <c:v>11944.594349999999</c:v>
                </c:pt>
                <c:pt idx="808">
                  <c:v>11362.754999999999</c:v>
                </c:pt>
                <c:pt idx="809">
                  <c:v>11365.951999999999</c:v>
                </c:pt>
                <c:pt idx="810">
                  <c:v>11743.9341</c:v>
                </c:pt>
                <c:pt idx="811">
                  <c:v>11363.2832</c:v>
                </c:pt>
                <c:pt idx="812">
                  <c:v>11938.255950000001</c:v>
                </c:pt>
                <c:pt idx="813">
                  <c:v>12928.7911</c:v>
                </c:pt>
                <c:pt idx="814">
                  <c:v>21797.000400000001</c:v>
                </c:pt>
                <c:pt idx="815">
                  <c:v>12347.172</c:v>
                </c:pt>
                <c:pt idx="816">
                  <c:v>13919.822899999999</c:v>
                </c:pt>
                <c:pt idx="817">
                  <c:v>12741.167450000001</c:v>
                </c:pt>
                <c:pt idx="818">
                  <c:v>12557.605299999999</c:v>
                </c:pt>
                <c:pt idx="819">
                  <c:v>12574.049000000001</c:v>
                </c:pt>
                <c:pt idx="820">
                  <c:v>13143.86485</c:v>
                </c:pt>
                <c:pt idx="821">
                  <c:v>27941.28758</c:v>
                </c:pt>
                <c:pt idx="822">
                  <c:v>14119.62</c:v>
                </c:pt>
                <c:pt idx="823">
                  <c:v>12950.0712</c:v>
                </c:pt>
                <c:pt idx="824">
                  <c:v>13143.336649999999</c:v>
                </c:pt>
                <c:pt idx="825">
                  <c:v>13352.0998</c:v>
                </c:pt>
                <c:pt idx="826">
                  <c:v>27000.98473</c:v>
                </c:pt>
                <c:pt idx="827">
                  <c:v>12979.358</c:v>
                </c:pt>
                <c:pt idx="828">
                  <c:v>13555.0049</c:v>
                </c:pt>
                <c:pt idx="829">
                  <c:v>12982.8747</c:v>
                </c:pt>
                <c:pt idx="830">
                  <c:v>12981.3457</c:v>
                </c:pt>
                <c:pt idx="831">
                  <c:v>13405.390299999999</c:v>
                </c:pt>
                <c:pt idx="832">
                  <c:v>13981.850350000001</c:v>
                </c:pt>
                <c:pt idx="833">
                  <c:v>15555.188749999999</c:v>
                </c:pt>
                <c:pt idx="834">
                  <c:v>13390.558999999999</c:v>
                </c:pt>
                <c:pt idx="835">
                  <c:v>13393.755999999999</c:v>
                </c:pt>
                <c:pt idx="836">
                  <c:v>15170.069</c:v>
                </c:pt>
                <c:pt idx="837">
                  <c:v>13974.455550000001</c:v>
                </c:pt>
                <c:pt idx="838">
                  <c:v>15161.5344</c:v>
                </c:pt>
                <c:pt idx="839">
                  <c:v>13822.803</c:v>
                </c:pt>
                <c:pt idx="840">
                  <c:v>14418.2804</c:v>
                </c:pt>
                <c:pt idx="841">
                  <c:v>13831.1152</c:v>
                </c:pt>
                <c:pt idx="842">
                  <c:v>14410.9321</c:v>
                </c:pt>
                <c:pt idx="843">
                  <c:v>14210.53595</c:v>
                </c:pt>
                <c:pt idx="844">
                  <c:v>39611.757700000002</c:v>
                </c:pt>
                <c:pt idx="845">
                  <c:v>36837.466999999997</c:v>
                </c:pt>
                <c:pt idx="846">
                  <c:v>38711</c:v>
                </c:pt>
                <c:pt idx="847">
                  <c:v>35585.576000000001</c:v>
                </c:pt>
                <c:pt idx="848">
                  <c:v>51194.559139999998</c:v>
                </c:pt>
                <c:pt idx="849">
                  <c:v>39774.276299999998</c:v>
                </c:pt>
                <c:pt idx="850">
                  <c:v>48173.360999999997</c:v>
                </c:pt>
                <c:pt idx="851">
                  <c:v>38709.175999999999</c:v>
                </c:pt>
                <c:pt idx="852">
                  <c:v>37742.575700000001</c:v>
                </c:pt>
                <c:pt idx="853">
                  <c:v>47496.494449999998</c:v>
                </c:pt>
                <c:pt idx="854">
                  <c:v>34303.167200000004</c:v>
                </c:pt>
                <c:pt idx="855">
                  <c:v>37165.163800000002</c:v>
                </c:pt>
                <c:pt idx="856">
                  <c:v>47055.532099999997</c:v>
                </c:pt>
                <c:pt idx="857">
                  <c:v>39556.494500000001</c:v>
                </c:pt>
                <c:pt idx="858">
                  <c:v>40720.551050000002</c:v>
                </c:pt>
                <c:pt idx="859">
                  <c:v>36950.256699999998</c:v>
                </c:pt>
                <c:pt idx="860">
                  <c:v>43753.337050000002</c:v>
                </c:pt>
                <c:pt idx="861">
                  <c:v>34779.614999999998</c:v>
                </c:pt>
                <c:pt idx="862">
                  <c:v>44260.749900000003</c:v>
                </c:pt>
                <c:pt idx="863">
                  <c:v>41097.161749999999</c:v>
                </c:pt>
                <c:pt idx="864">
                  <c:v>43921.183700000001</c:v>
                </c:pt>
                <c:pt idx="865">
                  <c:v>33750.291799999999</c:v>
                </c:pt>
                <c:pt idx="866">
                  <c:v>36219.405449999998</c:v>
                </c:pt>
                <c:pt idx="867">
                  <c:v>46151.124499999998</c:v>
                </c:pt>
                <c:pt idx="868">
                  <c:v>42856.838000000003</c:v>
                </c:pt>
                <c:pt idx="869">
                  <c:v>48549.178350000002</c:v>
                </c:pt>
                <c:pt idx="870">
                  <c:v>42112.2356</c:v>
                </c:pt>
                <c:pt idx="871">
                  <c:v>38746.355100000001</c:v>
                </c:pt>
                <c:pt idx="872">
                  <c:v>42124.515299999999</c:v>
                </c:pt>
                <c:pt idx="873">
                  <c:v>35491.64</c:v>
                </c:pt>
                <c:pt idx="874">
                  <c:v>42760.502200000003</c:v>
                </c:pt>
                <c:pt idx="875">
                  <c:v>41919.097000000002</c:v>
                </c:pt>
                <c:pt idx="876">
                  <c:v>36085.218999999997</c:v>
                </c:pt>
                <c:pt idx="877">
                  <c:v>38126.246500000001</c:v>
                </c:pt>
                <c:pt idx="878">
                  <c:v>42303.692150000003</c:v>
                </c:pt>
                <c:pt idx="879">
                  <c:v>46889.261200000001</c:v>
                </c:pt>
                <c:pt idx="880">
                  <c:v>46599.108399999997</c:v>
                </c:pt>
                <c:pt idx="881">
                  <c:v>39125.332249999999</c:v>
                </c:pt>
                <c:pt idx="882">
                  <c:v>22144.031999999999</c:v>
                </c:pt>
                <c:pt idx="883">
                  <c:v>36197.699000000001</c:v>
                </c:pt>
                <c:pt idx="884">
                  <c:v>32548.340499999998</c:v>
                </c:pt>
                <c:pt idx="885">
                  <c:v>48675.517699999997</c:v>
                </c:pt>
                <c:pt idx="886">
                  <c:v>45702.022349999999</c:v>
                </c:pt>
                <c:pt idx="887">
                  <c:v>39241.442000000003</c:v>
                </c:pt>
                <c:pt idx="888">
                  <c:v>40182.245999999999</c:v>
                </c:pt>
                <c:pt idx="889">
                  <c:v>34617.840649999998</c:v>
                </c:pt>
                <c:pt idx="890">
                  <c:v>42560.430399999997</c:v>
                </c:pt>
                <c:pt idx="891">
                  <c:v>45710.207849999999</c:v>
                </c:pt>
                <c:pt idx="892">
                  <c:v>46130.5265</c:v>
                </c:pt>
                <c:pt idx="893">
                  <c:v>40103.89</c:v>
                </c:pt>
                <c:pt idx="894">
                  <c:v>34806.467700000001</c:v>
                </c:pt>
                <c:pt idx="895">
                  <c:v>40273.645499999999</c:v>
                </c:pt>
                <c:pt idx="896">
                  <c:v>36189.101699999999</c:v>
                </c:pt>
                <c:pt idx="897">
                  <c:v>44585.455869999998</c:v>
                </c:pt>
                <c:pt idx="898">
                  <c:v>43254.417950000003</c:v>
                </c:pt>
                <c:pt idx="899">
                  <c:v>36307.798300000002</c:v>
                </c:pt>
                <c:pt idx="900">
                  <c:v>43813.866099999999</c:v>
                </c:pt>
                <c:pt idx="901">
                  <c:v>39597.407200000001</c:v>
                </c:pt>
                <c:pt idx="902">
                  <c:v>44202.653599999998</c:v>
                </c:pt>
                <c:pt idx="903">
                  <c:v>48673.558799999999</c:v>
                </c:pt>
                <c:pt idx="904">
                  <c:v>33732.686699999998</c:v>
                </c:pt>
                <c:pt idx="905">
                  <c:v>39047.285000000003</c:v>
                </c:pt>
                <c:pt idx="906">
                  <c:v>47462.894</c:v>
                </c:pt>
                <c:pt idx="907">
                  <c:v>38998.546000000002</c:v>
                </c:pt>
                <c:pt idx="908">
                  <c:v>41999.519999999997</c:v>
                </c:pt>
                <c:pt idx="909">
                  <c:v>41034.221400000002</c:v>
                </c:pt>
                <c:pt idx="910">
                  <c:v>34472.841</c:v>
                </c:pt>
                <c:pt idx="911">
                  <c:v>42211.138200000001</c:v>
                </c:pt>
                <c:pt idx="912">
                  <c:v>37484.4493</c:v>
                </c:pt>
                <c:pt idx="913">
                  <c:v>33475.817150000003</c:v>
                </c:pt>
                <c:pt idx="914">
                  <c:v>44501.398200000003</c:v>
                </c:pt>
                <c:pt idx="915">
                  <c:v>39727.614000000001</c:v>
                </c:pt>
                <c:pt idx="916">
                  <c:v>48970.247600000002</c:v>
                </c:pt>
                <c:pt idx="917">
                  <c:v>39871.704299999998</c:v>
                </c:pt>
                <c:pt idx="918">
                  <c:v>34672.147199999999</c:v>
                </c:pt>
                <c:pt idx="919">
                  <c:v>41676.081100000003</c:v>
                </c:pt>
                <c:pt idx="920">
                  <c:v>41949.244100000004</c:v>
                </c:pt>
                <c:pt idx="921">
                  <c:v>36124.573700000001</c:v>
                </c:pt>
                <c:pt idx="922">
                  <c:v>38282.749499999998</c:v>
                </c:pt>
                <c:pt idx="923">
                  <c:v>52590.829389999999</c:v>
                </c:pt>
                <c:pt idx="924">
                  <c:v>39722.746200000001</c:v>
                </c:pt>
                <c:pt idx="925">
                  <c:v>37465.34375</c:v>
                </c:pt>
                <c:pt idx="926">
                  <c:v>38415.474000000002</c:v>
                </c:pt>
                <c:pt idx="927">
                  <c:v>60021.398970000002</c:v>
                </c:pt>
                <c:pt idx="928">
                  <c:v>47269.853999999999</c:v>
                </c:pt>
                <c:pt idx="929">
                  <c:v>49577.662400000001</c:v>
                </c:pt>
                <c:pt idx="930">
                  <c:v>37607.527699999999</c:v>
                </c:pt>
                <c:pt idx="931">
                  <c:v>34254.053350000002</c:v>
                </c:pt>
                <c:pt idx="932">
                  <c:v>22462.043750000001</c:v>
                </c:pt>
                <c:pt idx="933">
                  <c:v>47403.88</c:v>
                </c:pt>
                <c:pt idx="934">
                  <c:v>38344.565999999999</c:v>
                </c:pt>
                <c:pt idx="935">
                  <c:v>34828.654000000002</c:v>
                </c:pt>
                <c:pt idx="936">
                  <c:v>62592.873090000001</c:v>
                </c:pt>
                <c:pt idx="937">
                  <c:v>46718.163249999998</c:v>
                </c:pt>
                <c:pt idx="938">
                  <c:v>2198.1898500000002</c:v>
                </c:pt>
                <c:pt idx="939">
                  <c:v>1615.7666999999999</c:v>
                </c:pt>
                <c:pt idx="940">
                  <c:v>7323.7348190000002</c:v>
                </c:pt>
                <c:pt idx="941">
                  <c:v>2196.4731999999999</c:v>
                </c:pt>
                <c:pt idx="942">
                  <c:v>2200.8308499999998</c:v>
                </c:pt>
                <c:pt idx="943">
                  <c:v>4687.7969999999996</c:v>
                </c:pt>
                <c:pt idx="944">
                  <c:v>1743.2139999999999</c:v>
                </c:pt>
                <c:pt idx="945">
                  <c:v>2331.5189999999998</c:v>
                </c:pt>
                <c:pt idx="946">
                  <c:v>1744.4649999999999</c:v>
                </c:pt>
                <c:pt idx="947">
                  <c:v>18838.703659999999</c:v>
                </c:pt>
                <c:pt idx="948">
                  <c:v>2710.8285500000002</c:v>
                </c:pt>
                <c:pt idx="949">
                  <c:v>2257.47525</c:v>
                </c:pt>
                <c:pt idx="950">
                  <c:v>2457.2111500000001</c:v>
                </c:pt>
                <c:pt idx="951">
                  <c:v>1875.3440000000001</c:v>
                </c:pt>
                <c:pt idx="952">
                  <c:v>2597.779</c:v>
                </c:pt>
                <c:pt idx="953">
                  <c:v>2007.9449999999999</c:v>
                </c:pt>
                <c:pt idx="954">
                  <c:v>2155.6815000000001</c:v>
                </c:pt>
                <c:pt idx="955">
                  <c:v>2156.7518</c:v>
                </c:pt>
                <c:pt idx="956">
                  <c:v>2154.3609999999999</c:v>
                </c:pt>
                <c:pt idx="957">
                  <c:v>2690.1138000000001</c:v>
                </c:pt>
                <c:pt idx="958">
                  <c:v>13126.677449999999</c:v>
                </c:pt>
                <c:pt idx="959">
                  <c:v>3046.0619999999999</c:v>
                </c:pt>
                <c:pt idx="960">
                  <c:v>18955.220170000001</c:v>
                </c:pt>
                <c:pt idx="961">
                  <c:v>3044.2132999999999</c:v>
                </c:pt>
                <c:pt idx="962">
                  <c:v>2464.6188000000002</c:v>
                </c:pt>
                <c:pt idx="963">
                  <c:v>3213.6220499999999</c:v>
                </c:pt>
                <c:pt idx="964">
                  <c:v>4189.1130999999996</c:v>
                </c:pt>
                <c:pt idx="965">
                  <c:v>3385.3991500000002</c:v>
                </c:pt>
                <c:pt idx="966">
                  <c:v>24671.663339999999</c:v>
                </c:pt>
                <c:pt idx="967">
                  <c:v>3392.3652000000002</c:v>
                </c:pt>
                <c:pt idx="968">
                  <c:v>4564.1914500000003</c:v>
                </c:pt>
                <c:pt idx="969">
                  <c:v>3558.6202499999999</c:v>
                </c:pt>
                <c:pt idx="970">
                  <c:v>4133.6416499999996</c:v>
                </c:pt>
                <c:pt idx="971">
                  <c:v>4337.7352000000001</c:v>
                </c:pt>
                <c:pt idx="972">
                  <c:v>20177.671129999999</c:v>
                </c:pt>
                <c:pt idx="973">
                  <c:v>3161.4540000000002</c:v>
                </c:pt>
                <c:pt idx="974">
                  <c:v>5312.1698500000002</c:v>
                </c:pt>
                <c:pt idx="975">
                  <c:v>4340.4408999999996</c:v>
                </c:pt>
                <c:pt idx="976">
                  <c:v>3947.4131000000002</c:v>
                </c:pt>
                <c:pt idx="977">
                  <c:v>3736.4647</c:v>
                </c:pt>
                <c:pt idx="978">
                  <c:v>3353.2840000000001</c:v>
                </c:pt>
                <c:pt idx="979">
                  <c:v>5708.8670000000002</c:v>
                </c:pt>
                <c:pt idx="980">
                  <c:v>3554.203</c:v>
                </c:pt>
                <c:pt idx="981">
                  <c:v>4527.1829500000003</c:v>
                </c:pt>
                <c:pt idx="982">
                  <c:v>4137.5227000000004</c:v>
                </c:pt>
                <c:pt idx="983">
                  <c:v>3756.6215999999999</c:v>
                </c:pt>
                <c:pt idx="984">
                  <c:v>3761.2919999999999</c:v>
                </c:pt>
                <c:pt idx="985">
                  <c:v>3757.8447999999999</c:v>
                </c:pt>
                <c:pt idx="986">
                  <c:v>4350.5144</c:v>
                </c:pt>
                <c:pt idx="987">
                  <c:v>4934.7049999999999</c:v>
                </c:pt>
                <c:pt idx="988">
                  <c:v>5152.134</c:v>
                </c:pt>
                <c:pt idx="989">
                  <c:v>3972.9247</c:v>
                </c:pt>
                <c:pt idx="990">
                  <c:v>4562.8420999999998</c:v>
                </c:pt>
                <c:pt idx="991">
                  <c:v>4357.0436499999996</c:v>
                </c:pt>
                <c:pt idx="992">
                  <c:v>4779.6022999999996</c:v>
                </c:pt>
                <c:pt idx="993">
                  <c:v>4571.4130500000001</c:v>
                </c:pt>
                <c:pt idx="994">
                  <c:v>5003.8530000000001</c:v>
                </c:pt>
                <c:pt idx="995">
                  <c:v>5002.7826999999997</c:v>
                </c:pt>
                <c:pt idx="996">
                  <c:v>6184.2993999999999</c:v>
                </c:pt>
                <c:pt idx="997">
                  <c:v>5385.3379000000004</c:v>
                </c:pt>
                <c:pt idx="998">
                  <c:v>4415.1588000000002</c:v>
                </c:pt>
                <c:pt idx="999">
                  <c:v>6414.1779999999999</c:v>
                </c:pt>
                <c:pt idx="1000">
                  <c:v>5227.9887500000004</c:v>
                </c:pt>
                <c:pt idx="1001">
                  <c:v>4883.866</c:v>
                </c:pt>
                <c:pt idx="1002">
                  <c:v>5469.0065999999997</c:v>
                </c:pt>
                <c:pt idx="1003">
                  <c:v>5266.3656000000001</c:v>
                </c:pt>
                <c:pt idx="1004">
                  <c:v>7243.8136000000004</c:v>
                </c:pt>
                <c:pt idx="1005">
                  <c:v>5267.8181500000001</c:v>
                </c:pt>
                <c:pt idx="1006">
                  <c:v>5472.4489999999996</c:v>
                </c:pt>
                <c:pt idx="1007">
                  <c:v>7281.5056000000004</c:v>
                </c:pt>
                <c:pt idx="1008">
                  <c:v>6311.9520000000002</c:v>
                </c:pt>
                <c:pt idx="1009">
                  <c:v>6555.07035</c:v>
                </c:pt>
                <c:pt idx="1010">
                  <c:v>5974.3846999999996</c:v>
                </c:pt>
                <c:pt idx="1011">
                  <c:v>7151.0919999999996</c:v>
                </c:pt>
                <c:pt idx="1012">
                  <c:v>7144.86265</c:v>
                </c:pt>
                <c:pt idx="1013">
                  <c:v>5383.5360000000001</c:v>
                </c:pt>
                <c:pt idx="1014">
                  <c:v>7201.7008500000002</c:v>
                </c:pt>
                <c:pt idx="1015">
                  <c:v>8059.6791000000003</c:v>
                </c:pt>
                <c:pt idx="1016">
                  <c:v>7077.1894000000002</c:v>
                </c:pt>
                <c:pt idx="1017">
                  <c:v>5910.9440000000004</c:v>
                </c:pt>
                <c:pt idx="1018">
                  <c:v>6500.2358999999997</c:v>
                </c:pt>
                <c:pt idx="1019">
                  <c:v>6496.8860000000004</c:v>
                </c:pt>
                <c:pt idx="1020">
                  <c:v>15828.82173</c:v>
                </c:pt>
                <c:pt idx="1021">
                  <c:v>7153.5538999999999</c:v>
                </c:pt>
                <c:pt idx="1022">
                  <c:v>6770.1925000000001</c:v>
                </c:pt>
                <c:pt idx="1023">
                  <c:v>8017.0611500000005</c:v>
                </c:pt>
                <c:pt idx="1024">
                  <c:v>7640.3091999999997</c:v>
                </c:pt>
                <c:pt idx="1025">
                  <c:v>7050.6419999999998</c:v>
                </c:pt>
                <c:pt idx="1026">
                  <c:v>7046.7222000000002</c:v>
                </c:pt>
                <c:pt idx="1027">
                  <c:v>7045.4989999999998</c:v>
                </c:pt>
                <c:pt idx="1028">
                  <c:v>7325.0482000000002</c:v>
                </c:pt>
                <c:pt idx="1029">
                  <c:v>7337.7479999999996</c:v>
                </c:pt>
                <c:pt idx="1030">
                  <c:v>7419.4778999999999</c:v>
                </c:pt>
                <c:pt idx="1031">
                  <c:v>7421.1945500000002</c:v>
                </c:pt>
                <c:pt idx="1032">
                  <c:v>8219.2039000000004</c:v>
                </c:pt>
                <c:pt idx="1033">
                  <c:v>7626.9930000000004</c:v>
                </c:pt>
                <c:pt idx="1034">
                  <c:v>7624.63</c:v>
                </c:pt>
                <c:pt idx="1035">
                  <c:v>7623.518</c:v>
                </c:pt>
                <c:pt idx="1036">
                  <c:v>8516.8289999999997</c:v>
                </c:pt>
                <c:pt idx="1037">
                  <c:v>9095.0682500000003</c:v>
                </c:pt>
                <c:pt idx="1038">
                  <c:v>28340.188849999999</c:v>
                </c:pt>
                <c:pt idx="1039">
                  <c:v>8515.7587000000003</c:v>
                </c:pt>
                <c:pt idx="1040">
                  <c:v>9101.7980000000007</c:v>
                </c:pt>
                <c:pt idx="1041">
                  <c:v>8026.6665999999996</c:v>
                </c:pt>
                <c:pt idx="1042">
                  <c:v>8823.2790000000005</c:v>
                </c:pt>
                <c:pt idx="1043">
                  <c:v>8232.6388000000006</c:v>
                </c:pt>
                <c:pt idx="1044">
                  <c:v>8233.0974999999999</c:v>
                </c:pt>
                <c:pt idx="1045">
                  <c:v>9715.8410000000003</c:v>
                </c:pt>
                <c:pt idx="1046">
                  <c:v>8547.6913000000004</c:v>
                </c:pt>
                <c:pt idx="1047">
                  <c:v>8930.9345499999999</c:v>
                </c:pt>
                <c:pt idx="1048">
                  <c:v>9249.4951999999994</c:v>
                </c:pt>
                <c:pt idx="1049">
                  <c:v>9447.2503500000003</c:v>
                </c:pt>
                <c:pt idx="1050">
                  <c:v>8277.5229999999992</c:v>
                </c:pt>
                <c:pt idx="1051">
                  <c:v>11015.1747</c:v>
                </c:pt>
                <c:pt idx="1052">
                  <c:v>9447.3824000000004</c:v>
                </c:pt>
                <c:pt idx="1053">
                  <c:v>8601.3292999999994</c:v>
                </c:pt>
                <c:pt idx="1054">
                  <c:v>26140.3603</c:v>
                </c:pt>
                <c:pt idx="1055">
                  <c:v>19749.383379999999</c:v>
                </c:pt>
                <c:pt idx="1056">
                  <c:v>8932.0840000000007</c:v>
                </c:pt>
                <c:pt idx="1057">
                  <c:v>25656.575260000001</c:v>
                </c:pt>
                <c:pt idx="1058">
                  <c:v>10106.134249999999</c:v>
                </c:pt>
                <c:pt idx="1059">
                  <c:v>10702.642400000001</c:v>
                </c:pt>
                <c:pt idx="1060">
                  <c:v>10493.9458</c:v>
                </c:pt>
                <c:pt idx="1061">
                  <c:v>11085.586799999999</c:v>
                </c:pt>
                <c:pt idx="1062">
                  <c:v>9861.0249999999996</c:v>
                </c:pt>
                <c:pt idx="1063">
                  <c:v>11741.726000000001</c:v>
                </c:pt>
                <c:pt idx="1064">
                  <c:v>10355.641</c:v>
                </c:pt>
                <c:pt idx="1065">
                  <c:v>11150.78</c:v>
                </c:pt>
                <c:pt idx="1066">
                  <c:v>12096.6512</c:v>
                </c:pt>
                <c:pt idx="1067">
                  <c:v>11305.93455</c:v>
                </c:pt>
                <c:pt idx="1068">
                  <c:v>11082.5772</c:v>
                </c:pt>
                <c:pt idx="1069">
                  <c:v>11881.358</c:v>
                </c:pt>
                <c:pt idx="1070">
                  <c:v>35160.134570000002</c:v>
                </c:pt>
                <c:pt idx="1071">
                  <c:v>13047.332350000001</c:v>
                </c:pt>
                <c:pt idx="1072">
                  <c:v>11286.538699999999</c:v>
                </c:pt>
                <c:pt idx="1073">
                  <c:v>11073.175999999999</c:v>
                </c:pt>
                <c:pt idx="1074">
                  <c:v>12044.342000000001</c:v>
                </c:pt>
                <c:pt idx="1075">
                  <c:v>11658.379150000001</c:v>
                </c:pt>
                <c:pt idx="1076">
                  <c:v>11454.021500000001</c:v>
                </c:pt>
                <c:pt idx="1077">
                  <c:v>11070.535</c:v>
                </c:pt>
                <c:pt idx="1078">
                  <c:v>11658.11505</c:v>
                </c:pt>
                <c:pt idx="1079">
                  <c:v>11657.7189</c:v>
                </c:pt>
                <c:pt idx="1080">
                  <c:v>11455.28</c:v>
                </c:pt>
                <c:pt idx="1081">
                  <c:v>14394.398150000001</c:v>
                </c:pt>
                <c:pt idx="1082">
                  <c:v>12629.1656</c:v>
                </c:pt>
                <c:pt idx="1083">
                  <c:v>11837.16</c:v>
                </c:pt>
                <c:pt idx="1084">
                  <c:v>12222.898300000001</c:v>
                </c:pt>
                <c:pt idx="1085">
                  <c:v>11842.441999999999</c:v>
                </c:pt>
                <c:pt idx="1086">
                  <c:v>12224.350850000001</c:v>
                </c:pt>
                <c:pt idx="1087">
                  <c:v>14001.1338</c:v>
                </c:pt>
                <c:pt idx="1088">
                  <c:v>12815.444949999999</c:v>
                </c:pt>
                <c:pt idx="1089">
                  <c:v>14001.286700000001</c:v>
                </c:pt>
                <c:pt idx="1090">
                  <c:v>14382.709049999999</c:v>
                </c:pt>
                <c:pt idx="1091">
                  <c:v>12233.828</c:v>
                </c:pt>
                <c:pt idx="1092">
                  <c:v>28923.136920000001</c:v>
                </c:pt>
                <c:pt idx="1093">
                  <c:v>13217.094499999999</c:v>
                </c:pt>
                <c:pt idx="1094">
                  <c:v>13224.692999999999</c:v>
                </c:pt>
                <c:pt idx="1095">
                  <c:v>24513.091260000001</c:v>
                </c:pt>
                <c:pt idx="1096">
                  <c:v>13041.921</c:v>
                </c:pt>
                <c:pt idx="1097">
                  <c:v>13451.121999999999</c:v>
                </c:pt>
                <c:pt idx="1098">
                  <c:v>14256.192800000001</c:v>
                </c:pt>
                <c:pt idx="1099">
                  <c:v>14254.608200000001</c:v>
                </c:pt>
                <c:pt idx="1100">
                  <c:v>16884.923999999999</c:v>
                </c:pt>
                <c:pt idx="1101">
                  <c:v>27808.7251</c:v>
                </c:pt>
                <c:pt idx="1102">
                  <c:v>19107.779600000002</c:v>
                </c:pt>
                <c:pt idx="1103">
                  <c:v>17081.080000000002</c:v>
                </c:pt>
                <c:pt idx="1104">
                  <c:v>21348.705999999998</c:v>
                </c:pt>
                <c:pt idx="1105">
                  <c:v>29523.1656</c:v>
                </c:pt>
                <c:pt idx="1106">
                  <c:v>17085.267599999999</c:v>
                </c:pt>
                <c:pt idx="1107">
                  <c:v>22331.566800000001</c:v>
                </c:pt>
                <c:pt idx="1108">
                  <c:v>18033.9679</c:v>
                </c:pt>
                <c:pt idx="1109">
                  <c:v>28950.4692</c:v>
                </c:pt>
                <c:pt idx="1110">
                  <c:v>19521.968199999999</c:v>
                </c:pt>
                <c:pt idx="1111">
                  <c:v>17468.983899999999</c:v>
                </c:pt>
                <c:pt idx="1112">
                  <c:v>24667.419000000002</c:v>
                </c:pt>
                <c:pt idx="1113">
                  <c:v>19539.242999999999</c:v>
                </c:pt>
                <c:pt idx="1114">
                  <c:v>23065.420699999999</c:v>
                </c:pt>
                <c:pt idx="1115">
                  <c:v>17748.5062</c:v>
                </c:pt>
                <c:pt idx="1116">
                  <c:v>24520.263999999999</c:v>
                </c:pt>
                <c:pt idx="1117">
                  <c:v>23401.30575</c:v>
                </c:pt>
                <c:pt idx="1118">
                  <c:v>27533.912899999999</c:v>
                </c:pt>
                <c:pt idx="1119">
                  <c:v>29330.98315</c:v>
                </c:pt>
                <c:pt idx="1120">
                  <c:v>21774.32215</c:v>
                </c:pt>
                <c:pt idx="1121">
                  <c:v>20234.854749999999</c:v>
                </c:pt>
                <c:pt idx="1122">
                  <c:v>24180.933499999999</c:v>
                </c:pt>
                <c:pt idx="1123">
                  <c:v>22478.6</c:v>
                </c:pt>
                <c:pt idx="1124">
                  <c:v>18328.238099999999</c:v>
                </c:pt>
                <c:pt idx="1125">
                  <c:v>21771.3423</c:v>
                </c:pt>
                <c:pt idx="1126">
                  <c:v>18223.4512</c:v>
                </c:pt>
                <c:pt idx="1127">
                  <c:v>20296.863450000001</c:v>
                </c:pt>
                <c:pt idx="1128">
                  <c:v>24535.698550000001</c:v>
                </c:pt>
                <c:pt idx="1129">
                  <c:v>29141.3603</c:v>
                </c:pt>
                <c:pt idx="1130">
                  <c:v>1719.4363000000001</c:v>
                </c:pt>
                <c:pt idx="1131">
                  <c:v>1708.0014000000001</c:v>
                </c:pt>
                <c:pt idx="1132">
                  <c:v>1712.2270000000001</c:v>
                </c:pt>
                <c:pt idx="1133">
                  <c:v>2304.0021999999999</c:v>
                </c:pt>
                <c:pt idx="1134">
                  <c:v>1708.9257500000001</c:v>
                </c:pt>
                <c:pt idx="1135">
                  <c:v>11272.331389999999</c:v>
                </c:pt>
                <c:pt idx="1136">
                  <c:v>1632.5644500000001</c:v>
                </c:pt>
                <c:pt idx="1137">
                  <c:v>1842.519</c:v>
                </c:pt>
                <c:pt idx="1138">
                  <c:v>1635.7336499999999</c:v>
                </c:pt>
                <c:pt idx="1139">
                  <c:v>1632.0362500000001</c:v>
                </c:pt>
                <c:pt idx="1140">
                  <c:v>1253.9359999999999</c:v>
                </c:pt>
                <c:pt idx="1141">
                  <c:v>1252.4069999999999</c:v>
                </c:pt>
                <c:pt idx="1142">
                  <c:v>2221.5644499999999</c:v>
                </c:pt>
                <c:pt idx="1143">
                  <c:v>22493.659640000002</c:v>
                </c:pt>
                <c:pt idx="1144">
                  <c:v>1769.5316499999999</c:v>
                </c:pt>
                <c:pt idx="1145">
                  <c:v>1967.0227</c:v>
                </c:pt>
                <c:pt idx="1146">
                  <c:v>2104.1134000000002</c:v>
                </c:pt>
                <c:pt idx="1147">
                  <c:v>1906.35825</c:v>
                </c:pt>
                <c:pt idx="1148">
                  <c:v>3279.8685500000001</c:v>
                </c:pt>
                <c:pt idx="1149">
                  <c:v>2102.2647000000002</c:v>
                </c:pt>
                <c:pt idx="1150">
                  <c:v>2045.68525</c:v>
                </c:pt>
                <c:pt idx="1151">
                  <c:v>1664.9996000000001</c:v>
                </c:pt>
                <c:pt idx="1152">
                  <c:v>2639.0428999999999</c:v>
                </c:pt>
                <c:pt idx="1153">
                  <c:v>2250.8352</c:v>
                </c:pt>
                <c:pt idx="1154">
                  <c:v>1815.8759</c:v>
                </c:pt>
                <c:pt idx="1155">
                  <c:v>2789.0574000000001</c:v>
                </c:pt>
                <c:pt idx="1156">
                  <c:v>3537.703</c:v>
                </c:pt>
                <c:pt idx="1157">
                  <c:v>1977.8150000000001</c:v>
                </c:pt>
                <c:pt idx="1158">
                  <c:v>12609.88702</c:v>
                </c:pt>
                <c:pt idx="1159">
                  <c:v>1972.95</c:v>
                </c:pt>
                <c:pt idx="1160">
                  <c:v>2721.3208</c:v>
                </c:pt>
                <c:pt idx="1161">
                  <c:v>2137.6536000000001</c:v>
                </c:pt>
                <c:pt idx="1162">
                  <c:v>2523.1695</c:v>
                </c:pt>
                <c:pt idx="1163">
                  <c:v>3906.127</c:v>
                </c:pt>
                <c:pt idx="1164">
                  <c:v>3309.7926000000002</c:v>
                </c:pt>
                <c:pt idx="1165">
                  <c:v>4877.9810500000003</c:v>
                </c:pt>
                <c:pt idx="1166">
                  <c:v>23241.47453</c:v>
                </c:pt>
                <c:pt idx="1167">
                  <c:v>2897.3235</c:v>
                </c:pt>
                <c:pt idx="1168">
                  <c:v>4661.2863500000003</c:v>
                </c:pt>
                <c:pt idx="1169">
                  <c:v>2902.9065000000001</c:v>
                </c:pt>
                <c:pt idx="1170">
                  <c:v>3070.8087</c:v>
                </c:pt>
                <c:pt idx="1171">
                  <c:v>4435.0941999999995</c:v>
                </c:pt>
                <c:pt idx="1172">
                  <c:v>4438.2633999999998</c:v>
                </c:pt>
                <c:pt idx="1173">
                  <c:v>2867.1196</c:v>
                </c:pt>
                <c:pt idx="1174">
                  <c:v>18157.876</c:v>
                </c:pt>
                <c:pt idx="1175">
                  <c:v>4040.55825</c:v>
                </c:pt>
                <c:pt idx="1176">
                  <c:v>20277.807509999999</c:v>
                </c:pt>
                <c:pt idx="1177">
                  <c:v>2866.0909999999999</c:v>
                </c:pt>
                <c:pt idx="1178">
                  <c:v>3645.0893999999998</c:v>
                </c:pt>
                <c:pt idx="1179">
                  <c:v>4237.12655</c:v>
                </c:pt>
                <c:pt idx="1180">
                  <c:v>6799.4579999999996</c:v>
                </c:pt>
                <c:pt idx="1181">
                  <c:v>4441.2131499999996</c:v>
                </c:pt>
                <c:pt idx="1182">
                  <c:v>4243.5900499999998</c:v>
                </c:pt>
                <c:pt idx="1183">
                  <c:v>5031.26955</c:v>
                </c:pt>
                <c:pt idx="1184">
                  <c:v>4239.8926499999998</c:v>
                </c:pt>
                <c:pt idx="1185">
                  <c:v>3866.8552</c:v>
                </c:pt>
                <c:pt idx="1186">
                  <c:v>4454.40265</c:v>
                </c:pt>
                <c:pt idx="1187">
                  <c:v>6059.1729999999998</c:v>
                </c:pt>
                <c:pt idx="1188">
                  <c:v>5261.4694499999996</c:v>
                </c:pt>
                <c:pt idx="1189">
                  <c:v>4894.7533000000003</c:v>
                </c:pt>
                <c:pt idx="1190">
                  <c:v>11737.848840000001</c:v>
                </c:pt>
                <c:pt idx="1191">
                  <c:v>5926.8459999999995</c:v>
                </c:pt>
                <c:pt idx="1192">
                  <c:v>4746.3440000000001</c:v>
                </c:pt>
                <c:pt idx="1193">
                  <c:v>4747.0528999999997</c:v>
                </c:pt>
                <c:pt idx="1194">
                  <c:v>6746.7425000000003</c:v>
                </c:pt>
                <c:pt idx="1195">
                  <c:v>6748.5911999999998</c:v>
                </c:pt>
                <c:pt idx="1196">
                  <c:v>4399.7309999999998</c:v>
                </c:pt>
                <c:pt idx="1197">
                  <c:v>6548.1950500000003</c:v>
                </c:pt>
                <c:pt idx="1198">
                  <c:v>6406.4107000000004</c:v>
                </c:pt>
                <c:pt idx="1199">
                  <c:v>6203.90175</c:v>
                </c:pt>
                <c:pt idx="1200">
                  <c:v>5028.1466</c:v>
                </c:pt>
                <c:pt idx="1201">
                  <c:v>20420.604650000001</c:v>
                </c:pt>
                <c:pt idx="1202">
                  <c:v>6455.86265</c:v>
                </c:pt>
                <c:pt idx="1203">
                  <c:v>6067.1267500000004</c:v>
                </c:pt>
                <c:pt idx="1204">
                  <c:v>5484.4673000000003</c:v>
                </c:pt>
                <c:pt idx="1205">
                  <c:v>6457.8433999999997</c:v>
                </c:pt>
                <c:pt idx="1206">
                  <c:v>7512.2669999999998</c:v>
                </c:pt>
                <c:pt idx="1207">
                  <c:v>6123.5688</c:v>
                </c:pt>
                <c:pt idx="1208">
                  <c:v>6389.3778499999999</c:v>
                </c:pt>
                <c:pt idx="1209">
                  <c:v>6393.6034499999996</c:v>
                </c:pt>
                <c:pt idx="1210">
                  <c:v>5415.6611999999996</c:v>
                </c:pt>
                <c:pt idx="1211">
                  <c:v>6593.5083000000004</c:v>
                </c:pt>
                <c:pt idx="1212">
                  <c:v>6600.3609999999999</c:v>
                </c:pt>
                <c:pt idx="1213">
                  <c:v>6664.68595</c:v>
                </c:pt>
                <c:pt idx="1214">
                  <c:v>6282.2349999999997</c:v>
                </c:pt>
                <c:pt idx="1215">
                  <c:v>9222.4025999999994</c:v>
                </c:pt>
                <c:pt idx="1216">
                  <c:v>5969.723</c:v>
                </c:pt>
                <c:pt idx="1217">
                  <c:v>7729.6457499999997</c:v>
                </c:pt>
                <c:pt idx="1218">
                  <c:v>6940.90985</c:v>
                </c:pt>
                <c:pt idx="1219">
                  <c:v>8606.2173999999995</c:v>
                </c:pt>
                <c:pt idx="1220">
                  <c:v>6837.3687</c:v>
                </c:pt>
                <c:pt idx="1221">
                  <c:v>14478.33015</c:v>
                </c:pt>
                <c:pt idx="1222">
                  <c:v>7726.8540000000003</c:v>
                </c:pt>
                <c:pt idx="1223">
                  <c:v>32108.662820000001</c:v>
                </c:pt>
                <c:pt idx="1224">
                  <c:v>7518.0253499999999</c:v>
                </c:pt>
                <c:pt idx="1225">
                  <c:v>8027.9679999999998</c:v>
                </c:pt>
                <c:pt idx="1226">
                  <c:v>8615.2999999999993</c:v>
                </c:pt>
                <c:pt idx="1227">
                  <c:v>7742.1098000000002</c:v>
                </c:pt>
                <c:pt idx="1228">
                  <c:v>24603.04837</c:v>
                </c:pt>
                <c:pt idx="1229">
                  <c:v>10096.969999999999</c:v>
                </c:pt>
                <c:pt idx="1230">
                  <c:v>9301.8935500000007</c:v>
                </c:pt>
                <c:pt idx="1231">
                  <c:v>10407.085849999999</c:v>
                </c:pt>
                <c:pt idx="1232">
                  <c:v>9225.2564000000002</c:v>
                </c:pt>
                <c:pt idx="1233">
                  <c:v>9620.3307000000004</c:v>
                </c:pt>
                <c:pt idx="1234">
                  <c:v>7789.6350000000002</c:v>
                </c:pt>
                <c:pt idx="1235">
                  <c:v>21232.182260000001</c:v>
                </c:pt>
                <c:pt idx="1236">
                  <c:v>9282.4806000000008</c:v>
                </c:pt>
                <c:pt idx="1237">
                  <c:v>8703.4560000000001</c:v>
                </c:pt>
                <c:pt idx="1238">
                  <c:v>10264.4421</c:v>
                </c:pt>
                <c:pt idx="1239">
                  <c:v>9288.0267000000003</c:v>
                </c:pt>
                <c:pt idx="1240">
                  <c:v>9617.6624499999998</c:v>
                </c:pt>
                <c:pt idx="1241">
                  <c:v>8444.4740000000002</c:v>
                </c:pt>
                <c:pt idx="1242">
                  <c:v>30284.642940000002</c:v>
                </c:pt>
                <c:pt idx="1243">
                  <c:v>8827.2098999999998</c:v>
                </c:pt>
                <c:pt idx="1244">
                  <c:v>8442.6669999999995</c:v>
                </c:pt>
                <c:pt idx="1245">
                  <c:v>8782.4689999999991</c:v>
                </c:pt>
                <c:pt idx="1246">
                  <c:v>9957.7216000000008</c:v>
                </c:pt>
                <c:pt idx="1247">
                  <c:v>25992.821039999999</c:v>
                </c:pt>
                <c:pt idx="1248">
                  <c:v>11244.376899999999</c:v>
                </c:pt>
                <c:pt idx="1249">
                  <c:v>9869.8101999999999</c:v>
                </c:pt>
                <c:pt idx="1250">
                  <c:v>9487.6442000000006</c:v>
                </c:pt>
                <c:pt idx="1251">
                  <c:v>11253.421</c:v>
                </c:pt>
                <c:pt idx="1252">
                  <c:v>10436.096</c:v>
                </c:pt>
                <c:pt idx="1253">
                  <c:v>25517.11363</c:v>
                </c:pt>
                <c:pt idx="1254">
                  <c:v>10594.501550000001</c:v>
                </c:pt>
                <c:pt idx="1255">
                  <c:v>10796.35025</c:v>
                </c:pt>
                <c:pt idx="1256">
                  <c:v>10214.636</c:v>
                </c:pt>
                <c:pt idx="1257">
                  <c:v>11165.417649999999</c:v>
                </c:pt>
                <c:pt idx="1258">
                  <c:v>10965.446</c:v>
                </c:pt>
                <c:pt idx="1259">
                  <c:v>11554.223599999999</c:v>
                </c:pt>
                <c:pt idx="1260">
                  <c:v>11735.87905</c:v>
                </c:pt>
                <c:pt idx="1261">
                  <c:v>11931.125249999999</c:v>
                </c:pt>
                <c:pt idx="1262">
                  <c:v>11743.299000000001</c:v>
                </c:pt>
                <c:pt idx="1263">
                  <c:v>12333.828</c:v>
                </c:pt>
                <c:pt idx="1264">
                  <c:v>12925.886</c:v>
                </c:pt>
                <c:pt idx="1265">
                  <c:v>12913.992399999999</c:v>
                </c:pt>
                <c:pt idx="1266">
                  <c:v>12129.614149999999</c:v>
                </c:pt>
                <c:pt idx="1267">
                  <c:v>12124.992399999999</c:v>
                </c:pt>
                <c:pt idx="1268">
                  <c:v>30259.995559999999</c:v>
                </c:pt>
                <c:pt idx="1269">
                  <c:v>12142.578600000001</c:v>
                </c:pt>
                <c:pt idx="1270">
                  <c:v>12730.999599999999</c:v>
                </c:pt>
                <c:pt idx="1271">
                  <c:v>12146.971</c:v>
                </c:pt>
                <c:pt idx="1272">
                  <c:v>13937.666499999999</c:v>
                </c:pt>
                <c:pt idx="1273">
                  <c:v>13770.097900000001</c:v>
                </c:pt>
                <c:pt idx="1274">
                  <c:v>14988.432000000001</c:v>
                </c:pt>
                <c:pt idx="1275">
                  <c:v>14394.5579</c:v>
                </c:pt>
                <c:pt idx="1276">
                  <c:v>23568.272000000001</c:v>
                </c:pt>
                <c:pt idx="1277">
                  <c:v>30184.936699999998</c:v>
                </c:pt>
                <c:pt idx="1278">
                  <c:v>17560.37975</c:v>
                </c:pt>
                <c:pt idx="1279">
                  <c:v>18972.494999999999</c:v>
                </c:pt>
                <c:pt idx="1280">
                  <c:v>20745.989099999999</c:v>
                </c:pt>
                <c:pt idx="1281">
                  <c:v>15518.180249999999</c:v>
                </c:pt>
                <c:pt idx="1282">
                  <c:v>20984.0936</c:v>
                </c:pt>
                <c:pt idx="1283">
                  <c:v>17352.6803</c:v>
                </c:pt>
                <c:pt idx="1284">
                  <c:v>16297.846</c:v>
                </c:pt>
                <c:pt idx="1285">
                  <c:v>21978.676899999999</c:v>
                </c:pt>
                <c:pt idx="1286">
                  <c:v>24393.6224</c:v>
                </c:pt>
                <c:pt idx="1287">
                  <c:v>26109.32905</c:v>
                </c:pt>
                <c:pt idx="1288">
                  <c:v>25382.296999999999</c:v>
                </c:pt>
                <c:pt idx="1289">
                  <c:v>28868.6639</c:v>
                </c:pt>
                <c:pt idx="1290">
                  <c:v>35147.528480000001</c:v>
                </c:pt>
                <c:pt idx="1291">
                  <c:v>17942.106</c:v>
                </c:pt>
                <c:pt idx="1292">
                  <c:v>21082.16</c:v>
                </c:pt>
                <c:pt idx="1293">
                  <c:v>38245.593269999998</c:v>
                </c:pt>
                <c:pt idx="1294">
                  <c:v>23807.240600000001</c:v>
                </c:pt>
                <c:pt idx="1295">
                  <c:v>23306.546999999999</c:v>
                </c:pt>
                <c:pt idx="1296">
                  <c:v>20149.322899999999</c:v>
                </c:pt>
                <c:pt idx="1297">
                  <c:v>32787.458590000002</c:v>
                </c:pt>
                <c:pt idx="1298">
                  <c:v>18246.495500000001</c:v>
                </c:pt>
                <c:pt idx="1299">
                  <c:v>19040.876</c:v>
                </c:pt>
                <c:pt idx="1300">
                  <c:v>18310.741999999998</c:v>
                </c:pt>
                <c:pt idx="1301">
                  <c:v>20773.62775</c:v>
                </c:pt>
                <c:pt idx="1302">
                  <c:v>19719.6947</c:v>
                </c:pt>
                <c:pt idx="1303">
                  <c:v>27218.437249999999</c:v>
                </c:pt>
                <c:pt idx="1304">
                  <c:v>19933.457999999999</c:v>
                </c:pt>
                <c:pt idx="1305">
                  <c:v>20009.63365</c:v>
                </c:pt>
                <c:pt idx="1306">
                  <c:v>19199.944</c:v>
                </c:pt>
                <c:pt idx="1307">
                  <c:v>24915.220850000002</c:v>
                </c:pt>
                <c:pt idx="1308">
                  <c:v>16450.894700000001</c:v>
                </c:pt>
                <c:pt idx="1309">
                  <c:v>25309.489000000001</c:v>
                </c:pt>
                <c:pt idx="1310">
                  <c:v>17178.682400000002</c:v>
                </c:pt>
                <c:pt idx="1311">
                  <c:v>19350.368900000001</c:v>
                </c:pt>
                <c:pt idx="1312">
                  <c:v>18648.421699999999</c:v>
                </c:pt>
                <c:pt idx="1313">
                  <c:v>16232.847</c:v>
                </c:pt>
                <c:pt idx="1314">
                  <c:v>17043.341400000001</c:v>
                </c:pt>
                <c:pt idx="1315">
                  <c:v>37829.724199999997</c:v>
                </c:pt>
                <c:pt idx="1316">
                  <c:v>21472.478800000001</c:v>
                </c:pt>
                <c:pt idx="1317">
                  <c:v>28101.333050000001</c:v>
                </c:pt>
                <c:pt idx="1318">
                  <c:v>1727.7850000000001</c:v>
                </c:pt>
                <c:pt idx="1319">
                  <c:v>3167.4558499999998</c:v>
                </c:pt>
                <c:pt idx="1320">
                  <c:v>2585.2689999999998</c:v>
                </c:pt>
                <c:pt idx="1321">
                  <c:v>3732.6251000000002</c:v>
                </c:pt>
                <c:pt idx="1322">
                  <c:v>6877.9800999999998</c:v>
                </c:pt>
                <c:pt idx="1323">
                  <c:v>9644.2525000000005</c:v>
                </c:pt>
                <c:pt idx="1324">
                  <c:v>9991.0376500000002</c:v>
                </c:pt>
                <c:pt idx="1325">
                  <c:v>13204.28565</c:v>
                </c:pt>
                <c:pt idx="1326">
                  <c:v>32734.186300000001</c:v>
                </c:pt>
                <c:pt idx="1327">
                  <c:v>15006.579449999999</c:v>
                </c:pt>
                <c:pt idx="1328">
                  <c:v>14455.644050000001</c:v>
                </c:pt>
                <c:pt idx="1329">
                  <c:v>19023.259999999998</c:v>
                </c:pt>
                <c:pt idx="1330">
                  <c:v>1694.7963999999999</c:v>
                </c:pt>
                <c:pt idx="1331">
                  <c:v>1621.3402000000001</c:v>
                </c:pt>
                <c:pt idx="1332">
                  <c:v>2775.1921499999999</c:v>
                </c:pt>
                <c:pt idx="1333">
                  <c:v>2680.9493000000002</c:v>
                </c:pt>
                <c:pt idx="1334">
                  <c:v>5116.5003999999999</c:v>
                </c:pt>
                <c:pt idx="1335">
                  <c:v>6640.5448500000002</c:v>
                </c:pt>
                <c:pt idx="1336">
                  <c:v>11534.872649999999</c:v>
                </c:pt>
                <c:pt idx="1337">
                  <c:v>12829.455099999999</c:v>
                </c:pt>
              </c:numCache>
            </c:numRef>
          </c:val>
          <c:smooth val="0"/>
          <c:extLst>
            <c:ext xmlns:c16="http://schemas.microsoft.com/office/drawing/2014/chart" uri="{C3380CC4-5D6E-409C-BE32-E72D297353CC}">
              <c16:uniqueId val="{00000000-F219-41CB-92AF-DB3FE727D832}"/>
            </c:ext>
          </c:extLst>
        </c:ser>
        <c:ser>
          <c:idx val="1"/>
          <c:order val="1"/>
          <c:tx>
            <c:strRef>
              <c:f>'FamInsureCo Int. Stats Data'!$Y$1</c:f>
              <c:strCache>
                <c:ptCount val="1"/>
                <c:pt idx="0">
                  <c:v>Predicted Charges- provided coefficients</c:v>
                </c:pt>
              </c:strCache>
            </c:strRef>
          </c:tx>
          <c:spPr>
            <a:ln w="28575" cap="rnd">
              <a:solidFill>
                <a:schemeClr val="accent2"/>
              </a:solidFill>
              <a:round/>
            </a:ln>
            <a:effectLst/>
          </c:spPr>
          <c:marker>
            <c:symbol val="none"/>
          </c:marker>
          <c:val>
            <c:numRef>
              <c:f>'FamInsureCo Int. Stats Data'!$Y$2:$Y$1380</c:f>
              <c:numCache>
                <c:formatCode>General</c:formatCode>
                <c:ptCount val="1379"/>
                <c:pt idx="0">
                  <c:v>-45.318920615130992</c:v>
                </c:pt>
                <c:pt idx="1">
                  <c:v>452.75078902282621</c:v>
                </c:pt>
                <c:pt idx="2">
                  <c:v>856.56032003729888</c:v>
                </c:pt>
                <c:pt idx="3">
                  <c:v>1377.3136352277088</c:v>
                </c:pt>
                <c:pt idx="4">
                  <c:v>1076.2078562193055</c:v>
                </c:pt>
                <c:pt idx="5">
                  <c:v>660.35104048295216</c:v>
                </c:pt>
                <c:pt idx="6">
                  <c:v>1391.6520056566806</c:v>
                </c:pt>
                <c:pt idx="7">
                  <c:v>-64.11399171771518</c:v>
                </c:pt>
                <c:pt idx="8">
                  <c:v>237.74643836589712</c:v>
                </c:pt>
                <c:pt idx="9">
                  <c:v>1063.7572742323246</c:v>
                </c:pt>
                <c:pt idx="10">
                  <c:v>2022.1779755563357</c:v>
                </c:pt>
                <c:pt idx="11">
                  <c:v>1739.2411923220479</c:v>
                </c:pt>
                <c:pt idx="12">
                  <c:v>2494.2510363755109</c:v>
                </c:pt>
                <c:pt idx="13">
                  <c:v>1675.1399242254593</c:v>
                </c:pt>
                <c:pt idx="14">
                  <c:v>1832.8619989441468</c:v>
                </c:pt>
                <c:pt idx="15">
                  <c:v>2433.980393624066</c:v>
                </c:pt>
                <c:pt idx="16">
                  <c:v>2966.3240971946871</c:v>
                </c:pt>
                <c:pt idx="17">
                  <c:v>2206.0381163889779</c:v>
                </c:pt>
                <c:pt idx="18">
                  <c:v>2111.3617989519571</c:v>
                </c:pt>
                <c:pt idx="19">
                  <c:v>2906.053454443243</c:v>
                </c:pt>
                <c:pt idx="20">
                  <c:v>3480.3191059638939</c:v>
                </c:pt>
                <c:pt idx="21">
                  <c:v>2682.2941506235165</c:v>
                </c:pt>
                <c:pt idx="22">
                  <c:v>2962.3137728222446</c:v>
                </c:pt>
                <c:pt idx="23">
                  <c:v>2154.0383979771959</c:v>
                </c:pt>
                <c:pt idx="24">
                  <c:v>1727.3135804415015</c:v>
                </c:pt>
                <c:pt idx="25">
                  <c:v>753.76962012567674</c:v>
                </c:pt>
                <c:pt idx="26">
                  <c:v>1669.9600987256163</c:v>
                </c:pt>
                <c:pt idx="27">
                  <c:v>1585.4015257802421</c:v>
                </c:pt>
                <c:pt idx="28">
                  <c:v>1717.1205309059314</c:v>
                </c:pt>
                <c:pt idx="29">
                  <c:v>1869.6041213943336</c:v>
                </c:pt>
                <c:pt idx="30">
                  <c:v>2988.7278492159021</c:v>
                </c:pt>
                <c:pt idx="31">
                  <c:v>2542.4143682191116</c:v>
                </c:pt>
                <c:pt idx="32">
                  <c:v>2311.9072780186834</c:v>
                </c:pt>
                <c:pt idx="33">
                  <c:v>2421.2876106278127</c:v>
                </c:pt>
                <c:pt idx="34">
                  <c:v>3402.3542649823103</c:v>
                </c:pt>
                <c:pt idx="35">
                  <c:v>2583.2431528322595</c:v>
                </c:pt>
                <c:pt idx="36">
                  <c:v>3258.9705606925963</c:v>
                </c:pt>
                <c:pt idx="37">
                  <c:v>2899.0593677869874</c:v>
                </c:pt>
                <c:pt idx="38">
                  <c:v>3170.0231770832088</c:v>
                </c:pt>
                <c:pt idx="39">
                  <c:v>3223.5657509010853</c:v>
                </c:pt>
                <c:pt idx="40">
                  <c:v>3672.5969764590009</c:v>
                </c:pt>
                <c:pt idx="41">
                  <c:v>4230.7002598520085</c:v>
                </c:pt>
                <c:pt idx="42">
                  <c:v>3637.5306789291662</c:v>
                </c:pt>
                <c:pt idx="43">
                  <c:v>2758.0172432747586</c:v>
                </c:pt>
                <c:pt idx="44">
                  <c:v>4071.8850217964355</c:v>
                </c:pt>
                <c:pt idx="45">
                  <c:v>4760.1268023870689</c:v>
                </c:pt>
                <c:pt idx="46">
                  <c:v>5060.1394180585885</c:v>
                </c:pt>
                <c:pt idx="47">
                  <c:v>4034.5053597005135</c:v>
                </c:pt>
                <c:pt idx="48">
                  <c:v>4378.626249995832</c:v>
                </c:pt>
                <c:pt idx="49">
                  <c:v>4504.7544228210172</c:v>
                </c:pt>
                <c:pt idx="50">
                  <c:v>4231.2322213336738</c:v>
                </c:pt>
                <c:pt idx="51">
                  <c:v>4677.5457023304662</c:v>
                </c:pt>
                <c:pt idx="52">
                  <c:v>5422.0478013001011</c:v>
                </c:pt>
                <c:pt idx="53">
                  <c:v>5262.5017288827403</c:v>
                </c:pt>
                <c:pt idx="54">
                  <c:v>5493.7396534449581</c:v>
                </c:pt>
                <c:pt idx="55">
                  <c:v>4662.1003327560647</c:v>
                </c:pt>
                <c:pt idx="56">
                  <c:v>5822.4290099744212</c:v>
                </c:pt>
                <c:pt idx="57">
                  <c:v>5893.0276987823963</c:v>
                </c:pt>
                <c:pt idx="58">
                  <c:v>6250.4575869131149</c:v>
                </c:pt>
                <c:pt idx="59">
                  <c:v>6817.7319622824507</c:v>
                </c:pt>
                <c:pt idx="60">
                  <c:v>7133.5481772371822</c:v>
                </c:pt>
                <c:pt idx="61">
                  <c:v>7209.0132847580826</c:v>
                </c:pt>
                <c:pt idx="62">
                  <c:v>8166.2696169675655</c:v>
                </c:pt>
                <c:pt idx="63">
                  <c:v>7327.1549913042254</c:v>
                </c:pt>
                <c:pt idx="64">
                  <c:v>7415.1106548420066</c:v>
                </c:pt>
                <c:pt idx="65">
                  <c:v>8248.2895151689518</c:v>
                </c:pt>
                <c:pt idx="66">
                  <c:v>8162.2592925951212</c:v>
                </c:pt>
                <c:pt idx="67">
                  <c:v>8070.1542088976603</c:v>
                </c:pt>
                <c:pt idx="68">
                  <c:v>8085.6633692153773</c:v>
                </c:pt>
                <c:pt idx="69">
                  <c:v>7938.1614765137238</c:v>
                </c:pt>
                <c:pt idx="70">
                  <c:v>8898.0840649538222</c:v>
                </c:pt>
                <c:pt idx="71">
                  <c:v>9565.9641023223558</c:v>
                </c:pt>
                <c:pt idx="72">
                  <c:v>9749.445756863428</c:v>
                </c:pt>
                <c:pt idx="73">
                  <c:v>9966.3453109966758</c:v>
                </c:pt>
                <c:pt idx="74">
                  <c:v>9561.9537779499151</c:v>
                </c:pt>
                <c:pt idx="75">
                  <c:v>9243.4469509155242</c:v>
                </c:pt>
                <c:pt idx="76">
                  <c:v>10035.120002105974</c:v>
                </c:pt>
                <c:pt idx="77">
                  <c:v>10763.097403972868</c:v>
                </c:pt>
                <c:pt idx="78">
                  <c:v>10994.33532853509</c:v>
                </c:pt>
                <c:pt idx="79">
                  <c:v>10337.020406219483</c:v>
                </c:pt>
                <c:pt idx="80">
                  <c:v>9748.8022855957533</c:v>
                </c:pt>
                <c:pt idx="81">
                  <c:v>10468.745832119388</c:v>
                </c:pt>
                <c:pt idx="82">
                  <c:v>11572.205450655212</c:v>
                </c:pt>
                <c:pt idx="83">
                  <c:v>12044.316163996347</c:v>
                </c:pt>
                <c:pt idx="84">
                  <c:v>12432.182999940371</c:v>
                </c:pt>
                <c:pt idx="85">
                  <c:v>11914.177666798721</c:v>
                </c:pt>
                <c:pt idx="86">
                  <c:v>13218.607046860037</c:v>
                </c:pt>
                <c:pt idx="87">
                  <c:v>13003.531490425463</c:v>
                </c:pt>
                <c:pt idx="88">
                  <c:v>32795.555041117652</c:v>
                </c:pt>
                <c:pt idx="89">
                  <c:v>25258.182287736934</c:v>
                </c:pt>
                <c:pt idx="90">
                  <c:v>25699.795872790739</c:v>
                </c:pt>
                <c:pt idx="91">
                  <c:v>30333.092798021513</c:v>
                </c:pt>
                <c:pt idx="92">
                  <c:v>28609.378279883691</c:v>
                </c:pt>
                <c:pt idx="93">
                  <c:v>33676.246681695135</c:v>
                </c:pt>
                <c:pt idx="94">
                  <c:v>24285.731490757989</c:v>
                </c:pt>
                <c:pt idx="95">
                  <c:v>29619.453766583589</c:v>
                </c:pt>
                <c:pt idx="96">
                  <c:v>30488.628546066437</c:v>
                </c:pt>
                <c:pt idx="97">
                  <c:v>27406.718930936098</c:v>
                </c:pt>
                <c:pt idx="98">
                  <c:v>25861.124680115528</c:v>
                </c:pt>
                <c:pt idx="99">
                  <c:v>35345.453044164824</c:v>
                </c:pt>
                <c:pt idx="100">
                  <c:v>36479.138679738891</c:v>
                </c:pt>
                <c:pt idx="101">
                  <c:v>26797.904649580276</c:v>
                </c:pt>
                <c:pt idx="102">
                  <c:v>32605.241552869804</c:v>
                </c:pt>
                <c:pt idx="103">
                  <c:v>30145.600819108004</c:v>
                </c:pt>
                <c:pt idx="104">
                  <c:v>27246.302384775394</c:v>
                </c:pt>
                <c:pt idx="105">
                  <c:v>26603.4404524114</c:v>
                </c:pt>
                <c:pt idx="106">
                  <c:v>25536.490380805873</c:v>
                </c:pt>
                <c:pt idx="107">
                  <c:v>31258.890224858449</c:v>
                </c:pt>
                <c:pt idx="108">
                  <c:v>30473.559341275672</c:v>
                </c:pt>
                <c:pt idx="109">
                  <c:v>27653.834221971032</c:v>
                </c:pt>
                <c:pt idx="110">
                  <c:v>33216.687993606247</c:v>
                </c:pt>
                <c:pt idx="111">
                  <c:v>25013.221548033711</c:v>
                </c:pt>
                <c:pt idx="112">
                  <c:v>24615.17549836266</c:v>
                </c:pt>
                <c:pt idx="113">
                  <c:v>24889.394980956116</c:v>
                </c:pt>
                <c:pt idx="114">
                  <c:v>26812.243020009242</c:v>
                </c:pt>
                <c:pt idx="115">
                  <c:v>27024.401415408262</c:v>
                </c:pt>
                <c:pt idx="116">
                  <c:v>1209.0524263805946</c:v>
                </c:pt>
                <c:pt idx="117">
                  <c:v>1094.3454629488206</c:v>
                </c:pt>
                <c:pt idx="118">
                  <c:v>206.10731161925014</c:v>
                </c:pt>
                <c:pt idx="119">
                  <c:v>222.70963527384902</c:v>
                </c:pt>
                <c:pt idx="120">
                  <c:v>1108.6838333777941</c:v>
                </c:pt>
                <c:pt idx="121">
                  <c:v>-9.7228958905316176</c:v>
                </c:pt>
                <c:pt idx="122">
                  <c:v>864.93153608527609</c:v>
                </c:pt>
                <c:pt idx="123">
                  <c:v>727.64241036633121</c:v>
                </c:pt>
                <c:pt idx="124">
                  <c:v>646.93881861514546</c:v>
                </c:pt>
                <c:pt idx="125">
                  <c:v>169.20061471165081</c:v>
                </c:pt>
                <c:pt idx="126">
                  <c:v>675.61555947308898</c:v>
                </c:pt>
                <c:pt idx="127">
                  <c:v>139.01457170329104</c:v>
                </c:pt>
                <c:pt idx="128">
                  <c:v>78.642485686567852</c:v>
                </c:pt>
                <c:pt idx="129">
                  <c:v>847.67600462074643</c:v>
                </c:pt>
                <c:pt idx="130">
                  <c:v>976.72133848149042</c:v>
                </c:pt>
                <c:pt idx="131">
                  <c:v>3.1773781656656865</c:v>
                </c:pt>
                <c:pt idx="132">
                  <c:v>649.5748373581273</c:v>
                </c:pt>
                <c:pt idx="133">
                  <c:v>1777.4837558301288</c:v>
                </c:pt>
                <c:pt idx="134">
                  <c:v>1621.5856788101173</c:v>
                </c:pt>
                <c:pt idx="135">
                  <c:v>1009.2048879711592</c:v>
                </c:pt>
                <c:pt idx="136">
                  <c:v>1149.1602699207206</c:v>
                </c:pt>
                <c:pt idx="137">
                  <c:v>1892.9215536236916</c:v>
                </c:pt>
                <c:pt idx="138">
                  <c:v>2795.1457273120141</c:v>
                </c:pt>
                <c:pt idx="139">
                  <c:v>1646.2520952956174</c:v>
                </c:pt>
                <c:pt idx="140">
                  <c:v>2895.5143203148164</c:v>
                </c:pt>
                <c:pt idx="141">
                  <c:v>2118.2810828186148</c:v>
                </c:pt>
                <c:pt idx="142">
                  <c:v>2706.1983437026274</c:v>
                </c:pt>
                <c:pt idx="143">
                  <c:v>2508.0971764400074</c:v>
                </c:pt>
                <c:pt idx="144">
                  <c:v>790.87494700069692</c:v>
                </c:pt>
                <c:pt idx="145">
                  <c:v>1228.5725706219328</c:v>
                </c:pt>
                <c:pt idx="146">
                  <c:v>1743.264860497251</c:v>
                </c:pt>
                <c:pt idx="147">
                  <c:v>1454.9743139588572</c:v>
                </c:pt>
                <c:pt idx="148">
                  <c:v>1872.3675643270926</c:v>
                </c:pt>
                <c:pt idx="149">
                  <c:v>2602.4739228986582</c:v>
                </c:pt>
                <c:pt idx="150">
                  <c:v>1947.8326718479948</c:v>
                </c:pt>
                <c:pt idx="151">
                  <c:v>2916.8249089991477</c:v>
                </c:pt>
                <c:pt idx="152">
                  <c:v>3100.3065635402218</c:v>
                </c:pt>
                <c:pt idx="153">
                  <c:v>2302.2577914864232</c:v>
                </c:pt>
                <c:pt idx="154">
                  <c:v>3828.2839654071158</c:v>
                </c:pt>
                <c:pt idx="155">
                  <c:v>4115.0513739865473</c:v>
                </c:pt>
                <c:pt idx="156">
                  <c:v>4474.2414690726255</c:v>
                </c:pt>
                <c:pt idx="157">
                  <c:v>4316.519394353938</c:v>
                </c:pt>
                <c:pt idx="158">
                  <c:v>4672.0614940426694</c:v>
                </c:pt>
                <c:pt idx="159">
                  <c:v>4534.3132389439452</c:v>
                </c:pt>
                <c:pt idx="160">
                  <c:v>4665.1825705033625</c:v>
                </c:pt>
                <c:pt idx="161">
                  <c:v>3818.8663671238246</c:v>
                </c:pt>
                <c:pt idx="162">
                  <c:v>4189.0991853117448</c:v>
                </c:pt>
                <c:pt idx="163">
                  <c:v>5191.6919520028678</c:v>
                </c:pt>
                <c:pt idx="164">
                  <c:v>4790.2175799916658</c:v>
                </c:pt>
                <c:pt idx="165">
                  <c:v>5608.2355288048348</c:v>
                </c:pt>
                <c:pt idx="166">
                  <c:v>4861.5332673528865</c:v>
                </c:pt>
                <c:pt idx="167">
                  <c:v>6108.9853304819553</c:v>
                </c:pt>
                <c:pt idx="168">
                  <c:v>5640.7493157821373</c:v>
                </c:pt>
                <c:pt idx="169">
                  <c:v>5701.9472586517113</c:v>
                </c:pt>
                <c:pt idx="170">
                  <c:v>6779.609250632966</c:v>
                </c:pt>
                <c:pt idx="171">
                  <c:v>6736.5941393460489</c:v>
                </c:pt>
                <c:pt idx="172">
                  <c:v>6500.7906558106151</c:v>
                </c:pt>
                <c:pt idx="173">
                  <c:v>6604.6316444497461</c:v>
                </c:pt>
                <c:pt idx="174">
                  <c:v>7380.7276453128834</c:v>
                </c:pt>
                <c:pt idx="175">
                  <c:v>5903.1070042450629</c:v>
                </c:pt>
                <c:pt idx="176">
                  <c:v>7309.0357931680264</c:v>
                </c:pt>
                <c:pt idx="177">
                  <c:v>6509.16302341556</c:v>
                </c:pt>
                <c:pt idx="178">
                  <c:v>6689.5687036866948</c:v>
                </c:pt>
                <c:pt idx="179">
                  <c:v>7809.785594845147</c:v>
                </c:pt>
                <c:pt idx="180">
                  <c:v>6960.9045785002672</c:v>
                </c:pt>
                <c:pt idx="181">
                  <c:v>7278.1727256363192</c:v>
                </c:pt>
                <c:pt idx="182">
                  <c:v>8408.7176628513007</c:v>
                </c:pt>
                <c:pt idx="183">
                  <c:v>8949.5654147797759</c:v>
                </c:pt>
                <c:pt idx="184">
                  <c:v>9023.0812646233098</c:v>
                </c:pt>
                <c:pt idx="185">
                  <c:v>9563.929016551785</c:v>
                </c:pt>
                <c:pt idx="186">
                  <c:v>8573.7827325813632</c:v>
                </c:pt>
                <c:pt idx="187">
                  <c:v>8831.8798210770656</c:v>
                </c:pt>
                <c:pt idx="188">
                  <c:v>10209.886520217293</c:v>
                </c:pt>
                <c:pt idx="189">
                  <c:v>9217.5777262865195</c:v>
                </c:pt>
                <c:pt idx="190">
                  <c:v>9622.4868414120901</c:v>
                </c:pt>
                <c:pt idx="191">
                  <c:v>10178.326171579469</c:v>
                </c:pt>
                <c:pt idx="192">
                  <c:v>10432.305071663235</c:v>
                </c:pt>
                <c:pt idx="193">
                  <c:v>11882.010043722545</c:v>
                </c:pt>
                <c:pt idx="194">
                  <c:v>11973.506387116478</c:v>
                </c:pt>
                <c:pt idx="195">
                  <c:v>11973.506387116478</c:v>
                </c:pt>
                <c:pt idx="196">
                  <c:v>12562.110409066103</c:v>
                </c:pt>
                <c:pt idx="197">
                  <c:v>11612.062075347032</c:v>
                </c:pt>
                <c:pt idx="198">
                  <c:v>12515.084973406741</c:v>
                </c:pt>
                <c:pt idx="199">
                  <c:v>13288.26381323432</c:v>
                </c:pt>
                <c:pt idx="200">
                  <c:v>25784.105705142247</c:v>
                </c:pt>
                <c:pt idx="201">
                  <c:v>30716.007387159407</c:v>
                </c:pt>
                <c:pt idx="202">
                  <c:v>34104.000379818608</c:v>
                </c:pt>
                <c:pt idx="203">
                  <c:v>27423.526305332329</c:v>
                </c:pt>
                <c:pt idx="204">
                  <c:v>31342.407753612795</c:v>
                </c:pt>
                <c:pt idx="205">
                  <c:v>29489.506484319056</c:v>
                </c:pt>
                <c:pt idx="206">
                  <c:v>33506.161475149347</c:v>
                </c:pt>
                <c:pt idx="207">
                  <c:v>28130.302271315733</c:v>
                </c:pt>
                <c:pt idx="208">
                  <c:v>32102.835151713683</c:v>
                </c:pt>
                <c:pt idx="209">
                  <c:v>28050.971902464073</c:v>
                </c:pt>
                <c:pt idx="210">
                  <c:v>26473.589481399264</c:v>
                </c:pt>
                <c:pt idx="211">
                  <c:v>32382.88832716809</c:v>
                </c:pt>
                <c:pt idx="212">
                  <c:v>28400.311559542541</c:v>
                </c:pt>
                <c:pt idx="213">
                  <c:v>26974.202997794084</c:v>
                </c:pt>
                <c:pt idx="214">
                  <c:v>31090.629016011342</c:v>
                </c:pt>
                <c:pt idx="215">
                  <c:v>32888.880712341779</c:v>
                </c:pt>
                <c:pt idx="216">
                  <c:v>26856.140206561147</c:v>
                </c:pt>
                <c:pt idx="217">
                  <c:v>26810.207934238671</c:v>
                </c:pt>
                <c:pt idx="218">
                  <c:v>29123.162200580999</c:v>
                </c:pt>
                <c:pt idx="219">
                  <c:v>24761.23172236036</c:v>
                </c:pt>
                <c:pt idx="220">
                  <c:v>36481.530057154298</c:v>
                </c:pt>
                <c:pt idx="221">
                  <c:v>30405.666725431358</c:v>
                </c:pt>
                <c:pt idx="222">
                  <c:v>6449.5195432379678</c:v>
                </c:pt>
                <c:pt idx="223">
                  <c:v>5990.6916895108789</c:v>
                </c:pt>
                <c:pt idx="224">
                  <c:v>5159.0662046305315</c:v>
                </c:pt>
                <c:pt idx="225">
                  <c:v>5469.9686118081063</c:v>
                </c:pt>
                <c:pt idx="226">
                  <c:v>5469.9686118081063</c:v>
                </c:pt>
                <c:pt idx="227">
                  <c:v>5453.3662881535074</c:v>
                </c:pt>
                <c:pt idx="228">
                  <c:v>5159.0662046305315</c:v>
                </c:pt>
                <c:pt idx="229">
                  <c:v>4424.0222215683953</c:v>
                </c:pt>
                <c:pt idx="230">
                  <c:v>4805.8756656241621</c:v>
                </c:pt>
                <c:pt idx="231">
                  <c:v>4540.2384871505838</c:v>
                </c:pt>
                <c:pt idx="232">
                  <c:v>5320.54769891672</c:v>
                </c:pt>
                <c:pt idx="233">
                  <c:v>5602.7872010448937</c:v>
                </c:pt>
                <c:pt idx="234">
                  <c:v>5617.8940583576205</c:v>
                </c:pt>
                <c:pt idx="235">
                  <c:v>6693.2718405304859</c:v>
                </c:pt>
                <c:pt idx="236">
                  <c:v>4390.8175742591975</c:v>
                </c:pt>
                <c:pt idx="237">
                  <c:v>5768.8104375908806</c:v>
                </c:pt>
                <c:pt idx="238">
                  <c:v>6678.9334701015123</c:v>
                </c:pt>
                <c:pt idx="239">
                  <c:v>5345.4650202071625</c:v>
                </c:pt>
                <c:pt idx="240">
                  <c:v>5187.742945488475</c:v>
                </c:pt>
                <c:pt idx="241">
                  <c:v>5702.4011429724869</c:v>
                </c:pt>
                <c:pt idx="242">
                  <c:v>5431.4952427809894</c:v>
                </c:pt>
                <c:pt idx="243">
                  <c:v>5254.1384042983245</c:v>
                </c:pt>
                <c:pt idx="244">
                  <c:v>5356.8862296005755</c:v>
                </c:pt>
                <c:pt idx="245">
                  <c:v>5399.9013408874889</c:v>
                </c:pt>
                <c:pt idx="246">
                  <c:v>6202.8500849098946</c:v>
                </c:pt>
                <c:pt idx="247">
                  <c:v>5858.7291946145779</c:v>
                </c:pt>
                <c:pt idx="248">
                  <c:v>4969.7061547221638</c:v>
                </c:pt>
                <c:pt idx="249">
                  <c:v>5170.4874140239444</c:v>
                </c:pt>
                <c:pt idx="250">
                  <c:v>5156.1490435949745</c:v>
                </c:pt>
                <c:pt idx="251">
                  <c:v>6073.8047510491524</c:v>
                </c:pt>
                <c:pt idx="252">
                  <c:v>6532.6326047762414</c:v>
                </c:pt>
                <c:pt idx="253">
                  <c:v>6116.7757890398861</c:v>
                </c:pt>
                <c:pt idx="254">
                  <c:v>5902.8710224940569</c:v>
                </c:pt>
                <c:pt idx="255">
                  <c:v>5119.133488387768</c:v>
                </c:pt>
                <c:pt idx="256">
                  <c:v>5301.7590485883538</c:v>
                </c:pt>
                <c:pt idx="257">
                  <c:v>5069.3265174239732</c:v>
                </c:pt>
                <c:pt idx="258">
                  <c:v>5685.5755861300368</c:v>
                </c:pt>
                <c:pt idx="259">
                  <c:v>5859.4600289763694</c:v>
                </c:pt>
                <c:pt idx="260">
                  <c:v>5344.4292268393765</c:v>
                </c:pt>
                <c:pt idx="261">
                  <c:v>6258.0172399520143</c:v>
                </c:pt>
                <c:pt idx="262">
                  <c:v>6595.6471303101607</c:v>
                </c:pt>
                <c:pt idx="263">
                  <c:v>6573.4613893893875</c:v>
                </c:pt>
                <c:pt idx="264">
                  <c:v>5898.3495368170188</c:v>
                </c:pt>
                <c:pt idx="265">
                  <c:v>6114.6335356622985</c:v>
                </c:pt>
                <c:pt idx="266">
                  <c:v>5854.9894924942146</c:v>
                </c:pt>
                <c:pt idx="267">
                  <c:v>7878.983932787587</c:v>
                </c:pt>
                <c:pt idx="268">
                  <c:v>6380.6427796532316</c:v>
                </c:pt>
                <c:pt idx="269">
                  <c:v>7090.3735591941531</c:v>
                </c:pt>
                <c:pt idx="270">
                  <c:v>6459.4852603194049</c:v>
                </c:pt>
                <c:pt idx="271">
                  <c:v>7087.4563981585961</c:v>
                </c:pt>
                <c:pt idx="272">
                  <c:v>7191.1444552019439</c:v>
                </c:pt>
                <c:pt idx="273">
                  <c:v>7447.7396565815579</c:v>
                </c:pt>
                <c:pt idx="274">
                  <c:v>6302.5752066450277</c:v>
                </c:pt>
                <c:pt idx="275">
                  <c:v>7158.0550869665676</c:v>
                </c:pt>
                <c:pt idx="276">
                  <c:v>6684.8888628105087</c:v>
                </c:pt>
                <c:pt idx="277">
                  <c:v>6118.8564831075582</c:v>
                </c:pt>
                <c:pt idx="278">
                  <c:v>6708.5839058817</c:v>
                </c:pt>
                <c:pt idx="279">
                  <c:v>7538.7000886116311</c:v>
                </c:pt>
                <c:pt idx="280">
                  <c:v>6641.8737515235953</c:v>
                </c:pt>
                <c:pt idx="281">
                  <c:v>9051.4508179526001</c:v>
                </c:pt>
                <c:pt idx="282">
                  <c:v>6757.2977135086112</c:v>
                </c:pt>
                <c:pt idx="283">
                  <c:v>7022.9348919821896</c:v>
                </c:pt>
                <c:pt idx="284">
                  <c:v>6463.3935122164094</c:v>
                </c:pt>
                <c:pt idx="285">
                  <c:v>8251.5068424224864</c:v>
                </c:pt>
                <c:pt idx="286">
                  <c:v>7644.4665182147164</c:v>
                </c:pt>
                <c:pt idx="287">
                  <c:v>5159.3103539523272</c:v>
                </c:pt>
                <c:pt idx="288">
                  <c:v>5159.3103539523272</c:v>
                </c:pt>
                <c:pt idx="289">
                  <c:v>7040.3105514125418</c:v>
                </c:pt>
                <c:pt idx="290">
                  <c:v>7255.4301811432942</c:v>
                </c:pt>
                <c:pt idx="291">
                  <c:v>5802.6827880697383</c:v>
                </c:pt>
                <c:pt idx="292">
                  <c:v>6092.9290130597165</c:v>
                </c:pt>
                <c:pt idx="293">
                  <c:v>6207.591903195309</c:v>
                </c:pt>
                <c:pt idx="294">
                  <c:v>6496.2273827695935</c:v>
                </c:pt>
                <c:pt idx="295">
                  <c:v>6768.6564209200515</c:v>
                </c:pt>
                <c:pt idx="296">
                  <c:v>6221.9743469204604</c:v>
                </c:pt>
                <c:pt idx="297">
                  <c:v>7066.8450388928959</c:v>
                </c:pt>
                <c:pt idx="298">
                  <c:v>6950.1749819752076</c:v>
                </c:pt>
                <c:pt idx="299">
                  <c:v>6310.640588237271</c:v>
                </c:pt>
                <c:pt idx="300">
                  <c:v>6252.8773884820657</c:v>
                </c:pt>
                <c:pt idx="301">
                  <c:v>6269.4797121366646</c:v>
                </c:pt>
                <c:pt idx="302">
                  <c:v>7447.1515282762812</c:v>
                </c:pt>
                <c:pt idx="303">
                  <c:v>6979.7216529821835</c:v>
                </c:pt>
                <c:pt idx="304">
                  <c:v>6949.0818186383258</c:v>
                </c:pt>
                <c:pt idx="305">
                  <c:v>7210.9595775444013</c:v>
                </c:pt>
                <c:pt idx="306">
                  <c:v>6788.4123453964457</c:v>
                </c:pt>
                <c:pt idx="307">
                  <c:v>6562.0170228337374</c:v>
                </c:pt>
                <c:pt idx="308">
                  <c:v>6931.3863316468432</c:v>
                </c:pt>
                <c:pt idx="309">
                  <c:v>8408.9931369061196</c:v>
                </c:pt>
                <c:pt idx="310">
                  <c:v>7743.8070273852918</c:v>
                </c:pt>
                <c:pt idx="311">
                  <c:v>7694.4538477569931</c:v>
                </c:pt>
                <c:pt idx="312">
                  <c:v>7825.3231793164123</c:v>
                </c:pt>
                <c:pt idx="313">
                  <c:v>7739.2929567425817</c:v>
                </c:pt>
                <c:pt idx="314">
                  <c:v>7708.7922181859649</c:v>
                </c:pt>
                <c:pt idx="315">
                  <c:v>9057.3298728710797</c:v>
                </c:pt>
                <c:pt idx="316">
                  <c:v>8080.4966860023396</c:v>
                </c:pt>
                <c:pt idx="317">
                  <c:v>9203.7183456530838</c:v>
                </c:pt>
                <c:pt idx="318">
                  <c:v>8211.3660175617588</c:v>
                </c:pt>
                <c:pt idx="319">
                  <c:v>8730.2071884611341</c:v>
                </c:pt>
                <c:pt idx="320">
                  <c:v>8712.5117014696516</c:v>
                </c:pt>
                <c:pt idx="321">
                  <c:v>7806.9304112188183</c:v>
                </c:pt>
                <c:pt idx="322">
                  <c:v>9871.6998262868965</c:v>
                </c:pt>
                <c:pt idx="323">
                  <c:v>9242.6355251108234</c:v>
                </c:pt>
                <c:pt idx="324">
                  <c:v>8853.9763855696292</c:v>
                </c:pt>
                <c:pt idx="325">
                  <c:v>9340.0869570780669</c:v>
                </c:pt>
                <c:pt idx="326">
                  <c:v>8242.0255693527524</c:v>
                </c:pt>
                <c:pt idx="327">
                  <c:v>8891.0254940325176</c:v>
                </c:pt>
                <c:pt idx="328">
                  <c:v>9098.1586574842258</c:v>
                </c:pt>
                <c:pt idx="329">
                  <c:v>8722.3997919992289</c:v>
                </c:pt>
                <c:pt idx="330">
                  <c:v>10013.952714717771</c:v>
                </c:pt>
                <c:pt idx="331">
                  <c:v>8148.8649748403695</c:v>
                </c:pt>
                <c:pt idx="332">
                  <c:v>10143.766535462264</c:v>
                </c:pt>
                <c:pt idx="333">
                  <c:v>8635.9598513860819</c:v>
                </c:pt>
                <c:pt idx="334">
                  <c:v>8884.9947062050596</c:v>
                </c:pt>
                <c:pt idx="335">
                  <c:v>9425.0240163150138</c:v>
                </c:pt>
                <c:pt idx="336">
                  <c:v>7507.6932467995794</c:v>
                </c:pt>
                <c:pt idx="337">
                  <c:v>8069.607438090592</c:v>
                </c:pt>
                <c:pt idx="338">
                  <c:v>7507.6932467995794</c:v>
                </c:pt>
                <c:pt idx="339">
                  <c:v>7954.8628221368599</c:v>
                </c:pt>
                <c:pt idx="340">
                  <c:v>9000.508352636858</c:v>
                </c:pt>
                <c:pt idx="341">
                  <c:v>9680.4113188782321</c:v>
                </c:pt>
                <c:pt idx="342">
                  <c:v>9315.1601984770605</c:v>
                </c:pt>
                <c:pt idx="343">
                  <c:v>10289.868527907412</c:v>
                </c:pt>
                <c:pt idx="344">
                  <c:v>8252.6114845827506</c:v>
                </c:pt>
                <c:pt idx="345">
                  <c:v>8870.3257821430489</c:v>
                </c:pt>
                <c:pt idx="346">
                  <c:v>8726.9861511495146</c:v>
                </c:pt>
                <c:pt idx="347">
                  <c:v>8882.8163381599261</c:v>
                </c:pt>
                <c:pt idx="348">
                  <c:v>10243.797159797698</c:v>
                </c:pt>
                <c:pt idx="349">
                  <c:v>9299.4278049714922</c:v>
                </c:pt>
                <c:pt idx="350">
                  <c:v>8837.5372736473873</c:v>
                </c:pt>
                <c:pt idx="351">
                  <c:v>9114.8391512849958</c:v>
                </c:pt>
                <c:pt idx="352">
                  <c:v>9079.0256177142764</c:v>
                </c:pt>
                <c:pt idx="353">
                  <c:v>9711.4296395136589</c:v>
                </c:pt>
                <c:pt idx="354">
                  <c:v>9229.9622535303024</c:v>
                </c:pt>
                <c:pt idx="355">
                  <c:v>11047.615833969136</c:v>
                </c:pt>
                <c:pt idx="356">
                  <c:v>10085.851851891162</c:v>
                </c:pt>
                <c:pt idx="357">
                  <c:v>9330.4020523107429</c:v>
                </c:pt>
                <c:pt idx="358">
                  <c:v>10489.150221601038</c:v>
                </c:pt>
                <c:pt idx="359">
                  <c:v>9420.9601813358277</c:v>
                </c:pt>
                <c:pt idx="360">
                  <c:v>10160.518235040672</c:v>
                </c:pt>
                <c:pt idx="361">
                  <c:v>10259.736294737493</c:v>
                </c:pt>
                <c:pt idx="362">
                  <c:v>10100.190222320132</c:v>
                </c:pt>
                <c:pt idx="363">
                  <c:v>9245.4714138480158</c:v>
                </c:pt>
                <c:pt idx="364">
                  <c:v>10009.178301959553</c:v>
                </c:pt>
                <c:pt idx="365">
                  <c:v>9481.3322673525472</c:v>
                </c:pt>
                <c:pt idx="366">
                  <c:v>10887.707432576681</c:v>
                </c:pt>
                <c:pt idx="367">
                  <c:v>10803.501207701527</c:v>
                </c:pt>
                <c:pt idx="368">
                  <c:v>12036.60106459308</c:v>
                </c:pt>
                <c:pt idx="369">
                  <c:v>10595.613393174604</c:v>
                </c:pt>
                <c:pt idx="370">
                  <c:v>10760.486096414614</c:v>
                </c:pt>
                <c:pt idx="371">
                  <c:v>11504.988195384249</c:v>
                </c:pt>
                <c:pt idx="372">
                  <c:v>10381.708626628777</c:v>
                </c:pt>
                <c:pt idx="373">
                  <c:v>10571.470979542137</c:v>
                </c:pt>
                <c:pt idx="374">
                  <c:v>10370.432933796823</c:v>
                </c:pt>
                <c:pt idx="375">
                  <c:v>10958.306121384656</c:v>
                </c:pt>
                <c:pt idx="376">
                  <c:v>11934.046144916509</c:v>
                </c:pt>
                <c:pt idx="377">
                  <c:v>10387.752256004667</c:v>
                </c:pt>
                <c:pt idx="378">
                  <c:v>11631.11636820943</c:v>
                </c:pt>
                <c:pt idx="379">
                  <c:v>12520.82616916746</c:v>
                </c:pt>
                <c:pt idx="380">
                  <c:v>10482.154846183435</c:v>
                </c:pt>
                <c:pt idx="381">
                  <c:v>10814.201319275409</c:v>
                </c:pt>
                <c:pt idx="382">
                  <c:v>11299.786893670705</c:v>
                </c:pt>
                <c:pt idx="383">
                  <c:v>11773.406909162262</c:v>
                </c:pt>
                <c:pt idx="384">
                  <c:v>11146.24779236738</c:v>
                </c:pt>
                <c:pt idx="385">
                  <c:v>12778.916836888948</c:v>
                </c:pt>
                <c:pt idx="386">
                  <c:v>10619.091623832162</c:v>
                </c:pt>
                <c:pt idx="387">
                  <c:v>11182.477464751635</c:v>
                </c:pt>
                <c:pt idx="388">
                  <c:v>14312.029309452017</c:v>
                </c:pt>
                <c:pt idx="389">
                  <c:v>11931.859818242745</c:v>
                </c:pt>
                <c:pt idx="390">
                  <c:v>10690.854681754663</c:v>
                </c:pt>
                <c:pt idx="391">
                  <c:v>12146.935374677316</c:v>
                </c:pt>
                <c:pt idx="392">
                  <c:v>10781.412810779748</c:v>
                </c:pt>
                <c:pt idx="393">
                  <c:v>12115.341472783814</c:v>
                </c:pt>
                <c:pt idx="394">
                  <c:v>12403.932879061922</c:v>
                </c:pt>
                <c:pt idx="395">
                  <c:v>11880.600915097624</c:v>
                </c:pt>
                <c:pt idx="396">
                  <c:v>13289.879405548774</c:v>
                </c:pt>
                <c:pt idx="397">
                  <c:v>11276.880054930403</c:v>
                </c:pt>
                <c:pt idx="398">
                  <c:v>13533.746981915112</c:v>
                </c:pt>
                <c:pt idx="399">
                  <c:v>11628.55387675203</c:v>
                </c:pt>
                <c:pt idx="400">
                  <c:v>12560.561790443724</c:v>
                </c:pt>
                <c:pt idx="401">
                  <c:v>11462.530640206041</c:v>
                </c:pt>
                <c:pt idx="402">
                  <c:v>13105.41986674464</c:v>
                </c:pt>
                <c:pt idx="403">
                  <c:v>12831.166830895509</c:v>
                </c:pt>
                <c:pt idx="404">
                  <c:v>11794.577113298015</c:v>
                </c:pt>
                <c:pt idx="405">
                  <c:v>13337.5000498388</c:v>
                </c:pt>
                <c:pt idx="406">
                  <c:v>12645.498849680669</c:v>
                </c:pt>
                <c:pt idx="407">
                  <c:v>12606.997809036464</c:v>
                </c:pt>
                <c:pt idx="408">
                  <c:v>11890.489005627202</c:v>
                </c:pt>
                <c:pt idx="409">
                  <c:v>13520.125610039388</c:v>
                </c:pt>
                <c:pt idx="410">
                  <c:v>12873.088778845537</c:v>
                </c:pt>
                <c:pt idx="411">
                  <c:v>12141.83188696799</c:v>
                </c:pt>
                <c:pt idx="412">
                  <c:v>13032.634851262901</c:v>
                </c:pt>
                <c:pt idx="413">
                  <c:v>15067.590288839972</c:v>
                </c:pt>
                <c:pt idx="414">
                  <c:v>12484.859613926423</c:v>
                </c:pt>
                <c:pt idx="415">
                  <c:v>14349.148629432435</c:v>
                </c:pt>
                <c:pt idx="416">
                  <c:v>12159.560927215149</c:v>
                </c:pt>
                <c:pt idx="417">
                  <c:v>12476.514378802942</c:v>
                </c:pt>
                <c:pt idx="418">
                  <c:v>13401.723017783432</c:v>
                </c:pt>
                <c:pt idx="419">
                  <c:v>13666.260612145907</c:v>
                </c:pt>
                <c:pt idx="420">
                  <c:v>13747.367046037711</c:v>
                </c:pt>
                <c:pt idx="421">
                  <c:v>12853.846337181676</c:v>
                </c:pt>
                <c:pt idx="422">
                  <c:v>13788.558159625947</c:v>
                </c:pt>
                <c:pt idx="423">
                  <c:v>14765.391346494685</c:v>
                </c:pt>
                <c:pt idx="424">
                  <c:v>12866.330472424335</c:v>
                </c:pt>
                <c:pt idx="425">
                  <c:v>13745.543048339034</c:v>
                </c:pt>
                <c:pt idx="426">
                  <c:v>13588.551807982138</c:v>
                </c:pt>
                <c:pt idx="427">
                  <c:v>13663.658146658603</c:v>
                </c:pt>
                <c:pt idx="428">
                  <c:v>12727.890813399408</c:v>
                </c:pt>
                <c:pt idx="429">
                  <c:v>14735.62144229986</c:v>
                </c:pt>
                <c:pt idx="430">
                  <c:v>15077.464543561004</c:v>
                </c:pt>
                <c:pt idx="431">
                  <c:v>13357.31388341992</c:v>
                </c:pt>
                <c:pt idx="432">
                  <c:v>14231.954479587181</c:v>
                </c:pt>
                <c:pt idx="433">
                  <c:v>13602.890178411111</c:v>
                </c:pt>
                <c:pt idx="434">
                  <c:v>13044.844264987198</c:v>
                </c:pt>
                <c:pt idx="435">
                  <c:v>14765.448716463783</c:v>
                </c:pt>
                <c:pt idx="436">
                  <c:v>13751.613810196384</c:v>
                </c:pt>
                <c:pt idx="437">
                  <c:v>14531.9670952587</c:v>
                </c:pt>
                <c:pt idx="438">
                  <c:v>14275.700425235889</c:v>
                </c:pt>
                <c:pt idx="439">
                  <c:v>14080.231960948204</c:v>
                </c:pt>
                <c:pt idx="440">
                  <c:v>14312.664492112588</c:v>
                </c:pt>
                <c:pt idx="441">
                  <c:v>14132.316720946172</c:v>
                </c:pt>
                <c:pt idx="442">
                  <c:v>13296.220699583664</c:v>
                </c:pt>
                <c:pt idx="443">
                  <c:v>13464.852822391174</c:v>
                </c:pt>
                <c:pt idx="444">
                  <c:v>15696.011118748374</c:v>
                </c:pt>
                <c:pt idx="445">
                  <c:v>14504.021188762548</c:v>
                </c:pt>
                <c:pt idx="446">
                  <c:v>14602.565784066672</c:v>
                </c:pt>
                <c:pt idx="447">
                  <c:v>13464.852822391174</c:v>
                </c:pt>
                <c:pt idx="448">
                  <c:v>13365.238880463581</c:v>
                </c:pt>
                <c:pt idx="449">
                  <c:v>14446.667707046661</c:v>
                </c:pt>
                <c:pt idx="450">
                  <c:v>14458.088916440076</c:v>
                </c:pt>
                <c:pt idx="451">
                  <c:v>14775.357063576124</c:v>
                </c:pt>
                <c:pt idx="452">
                  <c:v>13513.566630018086</c:v>
                </c:pt>
                <c:pt idx="453">
                  <c:v>14561.432040447529</c:v>
                </c:pt>
                <c:pt idx="454">
                  <c:v>15123.992024514151</c:v>
                </c:pt>
                <c:pt idx="455">
                  <c:v>14572.795879871846</c:v>
                </c:pt>
                <c:pt idx="456">
                  <c:v>13565.292621171615</c:v>
                </c:pt>
                <c:pt idx="457">
                  <c:v>15288.922097723251</c:v>
                </c:pt>
                <c:pt idx="458">
                  <c:v>14940.273300976682</c:v>
                </c:pt>
                <c:pt idx="459">
                  <c:v>15075.36967924764</c:v>
                </c:pt>
                <c:pt idx="460">
                  <c:v>14930.161977259249</c:v>
                </c:pt>
                <c:pt idx="461">
                  <c:v>14679.573746993672</c:v>
                </c:pt>
                <c:pt idx="462">
                  <c:v>15604.366247160626</c:v>
                </c:pt>
                <c:pt idx="463">
                  <c:v>15325.971206186132</c:v>
                </c:pt>
                <c:pt idx="464">
                  <c:v>14742.669998345737</c:v>
                </c:pt>
                <c:pt idx="465">
                  <c:v>15690.826444356531</c:v>
                </c:pt>
                <c:pt idx="466">
                  <c:v>14943.407184351337</c:v>
                </c:pt>
                <c:pt idx="467">
                  <c:v>15632.379799303762</c:v>
                </c:pt>
                <c:pt idx="468">
                  <c:v>16233.068219361605</c:v>
                </c:pt>
                <c:pt idx="469">
                  <c:v>15801.407804342041</c:v>
                </c:pt>
                <c:pt idx="470">
                  <c:v>15804.440244451423</c:v>
                </c:pt>
                <c:pt idx="471">
                  <c:v>15501.510467744341</c:v>
                </c:pt>
                <c:pt idx="472">
                  <c:v>14900.764138581777</c:v>
                </c:pt>
                <c:pt idx="473">
                  <c:v>15960.33832147143</c:v>
                </c:pt>
                <c:pt idx="474">
                  <c:v>15718.410021877593</c:v>
                </c:pt>
                <c:pt idx="475">
                  <c:v>16032.761007978086</c:v>
                </c:pt>
                <c:pt idx="476">
                  <c:v>15733.905346386764</c:v>
                </c:pt>
                <c:pt idx="477">
                  <c:v>15534.677462531585</c:v>
                </c:pt>
                <c:pt idx="478">
                  <c:v>15064.184909640466</c:v>
                </c:pt>
                <c:pt idx="479">
                  <c:v>15500.417304407463</c:v>
                </c:pt>
                <c:pt idx="480">
                  <c:v>15471.69649025334</c:v>
                </c:pt>
                <c:pt idx="481">
                  <c:v>17101.090538240755</c:v>
                </c:pt>
                <c:pt idx="482">
                  <c:v>16489.809331512897</c:v>
                </c:pt>
                <c:pt idx="483">
                  <c:v>15346.168019535329</c:v>
                </c:pt>
                <c:pt idx="484">
                  <c:v>16040.447008727631</c:v>
                </c:pt>
                <c:pt idx="485">
                  <c:v>16958.518854995345</c:v>
                </c:pt>
                <c:pt idx="486">
                  <c:v>16309.563003611762</c:v>
                </c:pt>
                <c:pt idx="487">
                  <c:v>17401.103153912274</c:v>
                </c:pt>
                <c:pt idx="488">
                  <c:v>17698.076908700194</c:v>
                </c:pt>
                <c:pt idx="489">
                  <c:v>16090.26040046565</c:v>
                </c:pt>
                <c:pt idx="490">
                  <c:v>16896.343027862709</c:v>
                </c:pt>
                <c:pt idx="491">
                  <c:v>18045.236659879109</c:v>
                </c:pt>
                <c:pt idx="492">
                  <c:v>17287.962862600016</c:v>
                </c:pt>
                <c:pt idx="493">
                  <c:v>17084.565841138017</c:v>
                </c:pt>
                <c:pt idx="494">
                  <c:v>17858.837844302478</c:v>
                </c:pt>
                <c:pt idx="495">
                  <c:v>15889.939353273581</c:v>
                </c:pt>
                <c:pt idx="496">
                  <c:v>16382.381572349183</c:v>
                </c:pt>
                <c:pt idx="497">
                  <c:v>17284.534540259865</c:v>
                </c:pt>
                <c:pt idx="498">
                  <c:v>16523.545396709451</c:v>
                </c:pt>
                <c:pt idx="499">
                  <c:v>16853.327916575796</c:v>
                </c:pt>
                <c:pt idx="500">
                  <c:v>16485.430257391145</c:v>
                </c:pt>
                <c:pt idx="501">
                  <c:v>17167.225111340787</c:v>
                </c:pt>
                <c:pt idx="502">
                  <c:v>17001.201874794806</c:v>
                </c:pt>
                <c:pt idx="503">
                  <c:v>17250.236729613782</c:v>
                </c:pt>
                <c:pt idx="504">
                  <c:v>18860.337447656715</c:v>
                </c:pt>
                <c:pt idx="505">
                  <c:v>17094.893887194543</c:v>
                </c:pt>
                <c:pt idx="506">
                  <c:v>17525.045000063688</c:v>
                </c:pt>
                <c:pt idx="507">
                  <c:v>17896.634188806245</c:v>
                </c:pt>
                <c:pt idx="508">
                  <c:v>17992.129942321899</c:v>
                </c:pt>
                <c:pt idx="509">
                  <c:v>17431.769126477484</c:v>
                </c:pt>
                <c:pt idx="510">
                  <c:v>17727.606183767966</c:v>
                </c:pt>
                <c:pt idx="511">
                  <c:v>32779.383287324737</c:v>
                </c:pt>
                <c:pt idx="512">
                  <c:v>32437.936611888668</c:v>
                </c:pt>
                <c:pt idx="513">
                  <c:v>38725.000407194646</c:v>
                </c:pt>
                <c:pt idx="514">
                  <c:v>40606.277951816839</c:v>
                </c:pt>
                <c:pt idx="515">
                  <c:v>39457.550183019201</c:v>
                </c:pt>
                <c:pt idx="516">
                  <c:v>29136.100220144435</c:v>
                </c:pt>
                <c:pt idx="517">
                  <c:v>41257.880341983902</c:v>
                </c:pt>
                <c:pt idx="518">
                  <c:v>30285.353280556446</c:v>
                </c:pt>
                <c:pt idx="519">
                  <c:v>31602.130510578128</c:v>
                </c:pt>
                <c:pt idx="520">
                  <c:v>40427.764159253973</c:v>
                </c:pt>
                <c:pt idx="521">
                  <c:v>40574.287863556892</c:v>
                </c:pt>
                <c:pt idx="522">
                  <c:v>29576.390987899278</c:v>
                </c:pt>
                <c:pt idx="523">
                  <c:v>40983.603489421352</c:v>
                </c:pt>
                <c:pt idx="524">
                  <c:v>41354.75682190324</c:v>
                </c:pt>
                <c:pt idx="525">
                  <c:v>31779.450356090012</c:v>
                </c:pt>
                <c:pt idx="526">
                  <c:v>35133.034901889907</c:v>
                </c:pt>
                <c:pt idx="527">
                  <c:v>39687.742273535689</c:v>
                </c:pt>
                <c:pt idx="528">
                  <c:v>36047.255866229716</c:v>
                </c:pt>
                <c:pt idx="529">
                  <c:v>33048.895164439637</c:v>
                </c:pt>
                <c:pt idx="530">
                  <c:v>32768.324406906417</c:v>
                </c:pt>
                <c:pt idx="531">
                  <c:v>32146.670990751314</c:v>
                </c:pt>
                <c:pt idx="532">
                  <c:v>35860.257652681597</c:v>
                </c:pt>
                <c:pt idx="533">
                  <c:v>28885.972201988574</c:v>
                </c:pt>
                <c:pt idx="534">
                  <c:v>35814.183963063944</c:v>
                </c:pt>
                <c:pt idx="535">
                  <c:v>33624.785940778842</c:v>
                </c:pt>
                <c:pt idx="536">
                  <c:v>36012.958055583636</c:v>
                </c:pt>
                <c:pt idx="537">
                  <c:v>37333.491804593337</c:v>
                </c:pt>
                <c:pt idx="538">
                  <c:v>31676.668977532085</c:v>
                </c:pt>
                <c:pt idx="539">
                  <c:v>32982.384970150277</c:v>
                </c:pt>
                <c:pt idx="540">
                  <c:v>29949.614079219769</c:v>
                </c:pt>
                <c:pt idx="541">
                  <c:v>32635.268748673225</c:v>
                </c:pt>
                <c:pt idx="542">
                  <c:v>30093.569175426732</c:v>
                </c:pt>
                <c:pt idx="543">
                  <c:v>39525.052640974471</c:v>
                </c:pt>
                <c:pt idx="544">
                  <c:v>32755.248832320904</c:v>
                </c:pt>
                <c:pt idx="545">
                  <c:v>36301.32622867389</c:v>
                </c:pt>
                <c:pt idx="546">
                  <c:v>35643.334281834927</c:v>
                </c:pt>
                <c:pt idx="547">
                  <c:v>34369.843364423781</c:v>
                </c:pt>
                <c:pt idx="548">
                  <c:v>38102.495086039882</c:v>
                </c:pt>
                <c:pt idx="549">
                  <c:v>29513.581010852664</c:v>
                </c:pt>
                <c:pt idx="550">
                  <c:v>38159.235333975732</c:v>
                </c:pt>
                <c:pt idx="551">
                  <c:v>34852.419980985971</c:v>
                </c:pt>
                <c:pt idx="552">
                  <c:v>29966.825447313582</c:v>
                </c:pt>
                <c:pt idx="553">
                  <c:v>37787.050936602507</c:v>
                </c:pt>
                <c:pt idx="554">
                  <c:v>29882.676592407523</c:v>
                </c:pt>
                <c:pt idx="555">
                  <c:v>38327.898688530986</c:v>
                </c:pt>
                <c:pt idx="556">
                  <c:v>32519.786218032306</c:v>
                </c:pt>
                <c:pt idx="557">
                  <c:v>29339.216638449485</c:v>
                </c:pt>
                <c:pt idx="558">
                  <c:v>33988.567733059484</c:v>
                </c:pt>
                <c:pt idx="559">
                  <c:v>28966.419007296223</c:v>
                </c:pt>
                <c:pt idx="560">
                  <c:v>35236.909443784723</c:v>
                </c:pt>
                <c:pt idx="561">
                  <c:v>30330.262306558339</c:v>
                </c:pt>
                <c:pt idx="562">
                  <c:v>29123.342357643523</c:v>
                </c:pt>
                <c:pt idx="563">
                  <c:v>34852.981726435501</c:v>
                </c:pt>
                <c:pt idx="564">
                  <c:v>4675.4484538027773</c:v>
                </c:pt>
                <c:pt idx="565">
                  <c:v>4725.2554247665739</c:v>
                </c:pt>
                <c:pt idx="566">
                  <c:v>4775.0623957303687</c:v>
                </c:pt>
                <c:pt idx="567">
                  <c:v>5088.256427750659</c:v>
                </c:pt>
                <c:pt idx="568">
                  <c:v>6070.0436407890611</c:v>
                </c:pt>
                <c:pt idx="569">
                  <c:v>4658.8461301481784</c:v>
                </c:pt>
                <c:pt idx="570">
                  <c:v>4891.2786613125591</c:v>
                </c:pt>
                <c:pt idx="571">
                  <c:v>5787.8041386608838</c:v>
                </c:pt>
                <c:pt idx="572">
                  <c:v>4127.5717732010235</c:v>
                </c:pt>
                <c:pt idx="573">
                  <c:v>5206.7228107499341</c:v>
                </c:pt>
                <c:pt idx="574">
                  <c:v>6407.3865072160406</c:v>
                </c:pt>
                <c:pt idx="575">
                  <c:v>4609.0391591843818</c:v>
                </c:pt>
                <c:pt idx="576">
                  <c:v>4110.9694495464246</c:v>
                </c:pt>
                <c:pt idx="577">
                  <c:v>7597.4574170121323</c:v>
                </c:pt>
                <c:pt idx="578">
                  <c:v>5036.9975246055456</c:v>
                </c:pt>
                <c:pt idx="579">
                  <c:v>5056.6625258571585</c:v>
                </c:pt>
                <c:pt idx="580">
                  <c:v>5082.2765891180861</c:v>
                </c:pt>
                <c:pt idx="581">
                  <c:v>4886.0673095637394</c:v>
                </c:pt>
                <c:pt idx="582">
                  <c:v>4478.5557289508633</c:v>
                </c:pt>
                <c:pt idx="583">
                  <c:v>5802.2577881636789</c:v>
                </c:pt>
                <c:pt idx="584">
                  <c:v>5056.6625258571585</c:v>
                </c:pt>
                <c:pt idx="585">
                  <c:v>5233.2068041598923</c:v>
                </c:pt>
                <c:pt idx="586">
                  <c:v>5185.32527416005</c:v>
                </c:pt>
                <c:pt idx="587">
                  <c:v>5237.7411313853627</c:v>
                </c:pt>
                <c:pt idx="588">
                  <c:v>5536.582957168137</c:v>
                </c:pt>
                <c:pt idx="589">
                  <c:v>4905.6946582933906</c:v>
                </c:pt>
                <c:pt idx="590">
                  <c:v>5643.4425501081096</c:v>
                </c:pt>
                <c:pt idx="591">
                  <c:v>7236.8256654226225</c:v>
                </c:pt>
                <c:pt idx="592">
                  <c:v>5673.9432886647246</c:v>
                </c:pt>
                <c:pt idx="593">
                  <c:v>5884.1385905778243</c:v>
                </c:pt>
                <c:pt idx="594">
                  <c:v>5203.4433207392813</c:v>
                </c:pt>
                <c:pt idx="595">
                  <c:v>6083.3664744330072</c:v>
                </c:pt>
                <c:pt idx="596">
                  <c:v>6631.696946370259</c:v>
                </c:pt>
                <c:pt idx="597">
                  <c:v>5212.908851681108</c:v>
                </c:pt>
                <c:pt idx="598">
                  <c:v>5785.7330910609398</c:v>
                </c:pt>
                <c:pt idx="599">
                  <c:v>6546.3975581582217</c:v>
                </c:pt>
                <c:pt idx="600">
                  <c:v>6114.4224475904011</c:v>
                </c:pt>
                <c:pt idx="601">
                  <c:v>6085.7016334362779</c:v>
                </c:pt>
                <c:pt idx="602">
                  <c:v>6795.0736441327645</c:v>
                </c:pt>
                <c:pt idx="603">
                  <c:v>5932.8523982047373</c:v>
                </c:pt>
                <c:pt idx="604">
                  <c:v>6229.1294110221734</c:v>
                </c:pt>
                <c:pt idx="605">
                  <c:v>6339.6805335200461</c:v>
                </c:pt>
                <c:pt idx="606">
                  <c:v>7475.7753347455237</c:v>
                </c:pt>
                <c:pt idx="607">
                  <c:v>6064.5778241046428</c:v>
                </c:pt>
                <c:pt idx="608">
                  <c:v>6460.4247055534925</c:v>
                </c:pt>
                <c:pt idx="609">
                  <c:v>6747.1921141329221</c:v>
                </c:pt>
                <c:pt idx="610">
                  <c:v>8754.1542561496171</c:v>
                </c:pt>
                <c:pt idx="611">
                  <c:v>6083.099167948978</c:v>
                </c:pt>
                <c:pt idx="612">
                  <c:v>6876.9985198430895</c:v>
                </c:pt>
                <c:pt idx="613">
                  <c:v>7461.8669389386323</c:v>
                </c:pt>
                <c:pt idx="614">
                  <c:v>6295.9171919321398</c:v>
                </c:pt>
                <c:pt idx="615">
                  <c:v>6859.303032851607</c:v>
                </c:pt>
                <c:pt idx="616">
                  <c:v>7317.3900713120329</c:v>
                </c:pt>
                <c:pt idx="617">
                  <c:v>7702.7020751955897</c:v>
                </c:pt>
                <c:pt idx="618">
                  <c:v>5736.4449909372979</c:v>
                </c:pt>
                <c:pt idx="619">
                  <c:v>6354.8189170817495</c:v>
                </c:pt>
                <c:pt idx="620">
                  <c:v>7552.4363376299298</c:v>
                </c:pt>
                <c:pt idx="621">
                  <c:v>5875.6016485154723</c:v>
                </c:pt>
                <c:pt idx="622">
                  <c:v>5054.9509967273661</c:v>
                </c:pt>
                <c:pt idx="623">
                  <c:v>5765.1217317952414</c:v>
                </c:pt>
                <c:pt idx="624">
                  <c:v>6195.2728446643869</c:v>
                </c:pt>
                <c:pt idx="625">
                  <c:v>5414.5810473403981</c:v>
                </c:pt>
                <c:pt idx="626">
                  <c:v>5774.8945432509954</c:v>
                </c:pt>
                <c:pt idx="627">
                  <c:v>5924.3154561423835</c:v>
                </c:pt>
                <c:pt idx="628">
                  <c:v>5444.7670903487597</c:v>
                </c:pt>
                <c:pt idx="629">
                  <c:v>6394.916867333106</c:v>
                </c:pt>
                <c:pt idx="630">
                  <c:v>6683.508273611209</c:v>
                </c:pt>
                <c:pt idx="631">
                  <c:v>7769.0924019925642</c:v>
                </c:pt>
                <c:pt idx="632">
                  <c:v>6139.0525003152798</c:v>
                </c:pt>
                <c:pt idx="633">
                  <c:v>6902.7593884268172</c:v>
                </c:pt>
                <c:pt idx="634">
                  <c:v>7428.010372580844</c:v>
                </c:pt>
                <c:pt idx="635">
                  <c:v>6365.146963138277</c:v>
                </c:pt>
                <c:pt idx="636">
                  <c:v>6809.636446436396</c:v>
                </c:pt>
                <c:pt idx="637">
                  <c:v>6755.2574957251672</c:v>
                </c:pt>
                <c:pt idx="638">
                  <c:v>7052.2955803920267</c:v>
                </c:pt>
                <c:pt idx="639">
                  <c:v>6808.5432830995105</c:v>
                </c:pt>
                <c:pt idx="640">
                  <c:v>7349.9289637640941</c:v>
                </c:pt>
                <c:pt idx="641">
                  <c:v>6865.8967648153975</c:v>
                </c:pt>
                <c:pt idx="642">
                  <c:v>7100.8941089451164</c:v>
                </c:pt>
                <c:pt idx="643">
                  <c:v>6523.6572421878554</c:v>
                </c:pt>
                <c:pt idx="644">
                  <c:v>6551.9242650064807</c:v>
                </c:pt>
                <c:pt idx="645">
                  <c:v>8357.8181237902281</c:v>
                </c:pt>
                <c:pt idx="646">
                  <c:v>8461.1914852853188</c:v>
                </c:pt>
                <c:pt idx="647">
                  <c:v>7647.6776262099884</c:v>
                </c:pt>
                <c:pt idx="648">
                  <c:v>7895.6193176920824</c:v>
                </c:pt>
                <c:pt idx="649">
                  <c:v>7682.8215502916828</c:v>
                </c:pt>
                <c:pt idx="650">
                  <c:v>8061.6425542380694</c:v>
                </c:pt>
                <c:pt idx="651">
                  <c:v>7336.8766622976927</c:v>
                </c:pt>
                <c:pt idx="652">
                  <c:v>7061.8010853637497</c:v>
                </c:pt>
                <c:pt idx="653">
                  <c:v>8972.1817255622354</c:v>
                </c:pt>
                <c:pt idx="654">
                  <c:v>6948.1937060430791</c:v>
                </c:pt>
                <c:pt idx="655">
                  <c:v>9438.5422542328724</c:v>
                </c:pt>
                <c:pt idx="656">
                  <c:v>8027.3447435919879</c:v>
                </c:pt>
                <c:pt idx="657">
                  <c:v>8067.0403908383541</c:v>
                </c:pt>
                <c:pt idx="658">
                  <c:v>7167.4522358930153</c:v>
                </c:pt>
                <c:pt idx="659">
                  <c:v>7725.8940315476957</c:v>
                </c:pt>
                <c:pt idx="660">
                  <c:v>8125.8655221826957</c:v>
                </c:pt>
                <c:pt idx="661">
                  <c:v>8971.0885622253518</c:v>
                </c:pt>
                <c:pt idx="662">
                  <c:v>9138.6072651132126</c:v>
                </c:pt>
                <c:pt idx="663">
                  <c:v>9126.9425659491862</c:v>
                </c:pt>
                <c:pt idx="664">
                  <c:v>7777.2167254361248</c:v>
                </c:pt>
                <c:pt idx="665">
                  <c:v>7295.7493394527664</c:v>
                </c:pt>
                <c:pt idx="666">
                  <c:v>8207.7839771188046</c:v>
                </c:pt>
                <c:pt idx="667">
                  <c:v>8996.8481420477347</c:v>
                </c:pt>
                <c:pt idx="668">
                  <c:v>9199.4093257520108</c:v>
                </c:pt>
                <c:pt idx="669">
                  <c:v>7992.3634876483411</c:v>
                </c:pt>
                <c:pt idx="670">
                  <c:v>9403.1512802499074</c:v>
                </c:pt>
                <c:pt idx="671">
                  <c:v>9516.7586595705743</c:v>
                </c:pt>
                <c:pt idx="672">
                  <c:v>9153.4770534295403</c:v>
                </c:pt>
                <c:pt idx="673">
                  <c:v>7959.5749791526796</c:v>
                </c:pt>
                <c:pt idx="674">
                  <c:v>9182.1097209913023</c:v>
                </c:pt>
                <c:pt idx="675">
                  <c:v>8538.7372868738948</c:v>
                </c:pt>
                <c:pt idx="676">
                  <c:v>10273.693944587996</c:v>
                </c:pt>
                <c:pt idx="677">
                  <c:v>8074.5636284713364</c:v>
                </c:pt>
                <c:pt idx="678">
                  <c:v>8529.3173670826691</c:v>
                </c:pt>
                <c:pt idx="679">
                  <c:v>7629.7292121373284</c:v>
                </c:pt>
                <c:pt idx="680">
                  <c:v>8084.8278837845501</c:v>
                </c:pt>
                <c:pt idx="681">
                  <c:v>7838.429047708556</c:v>
                </c:pt>
                <c:pt idx="682">
                  <c:v>8399.1788698850396</c:v>
                </c:pt>
                <c:pt idx="683">
                  <c:v>8654.5517930454043</c:v>
                </c:pt>
                <c:pt idx="684">
                  <c:v>10215.170216577673</c:v>
                </c:pt>
                <c:pt idx="685">
                  <c:v>10020.145562720616</c:v>
                </c:pt>
                <c:pt idx="686">
                  <c:v>8741.4078724720821</c:v>
                </c:pt>
                <c:pt idx="687">
                  <c:v>8182.9660768174072</c:v>
                </c:pt>
                <c:pt idx="688">
                  <c:v>10677.848952232667</c:v>
                </c:pt>
                <c:pt idx="689">
                  <c:v>11180.460404130426</c:v>
                </c:pt>
                <c:pt idx="690">
                  <c:v>8702.1724373354336</c:v>
                </c:pt>
                <c:pt idx="691">
                  <c:v>8967.809615809012</c:v>
                </c:pt>
                <c:pt idx="692">
                  <c:v>11279.735833796341</c:v>
                </c:pt>
                <c:pt idx="693">
                  <c:v>9342.2318281865118</c:v>
                </c:pt>
                <c:pt idx="694">
                  <c:v>9460.6679736981459</c:v>
                </c:pt>
                <c:pt idx="695">
                  <c:v>10204.35805162348</c:v>
                </c:pt>
                <c:pt idx="696">
                  <c:v>10427.720934076806</c:v>
                </c:pt>
                <c:pt idx="697">
                  <c:v>9557.3073846210827</c:v>
                </c:pt>
                <c:pt idx="698">
                  <c:v>10588.576892170149</c:v>
                </c:pt>
                <c:pt idx="699">
                  <c:v>9613.5677030000879</c:v>
                </c:pt>
                <c:pt idx="700">
                  <c:v>10526.241712667514</c:v>
                </c:pt>
                <c:pt idx="701">
                  <c:v>10158.425779301004</c:v>
                </c:pt>
                <c:pt idx="702">
                  <c:v>9613.11391166459</c:v>
                </c:pt>
                <c:pt idx="703">
                  <c:v>9513.4999697369967</c:v>
                </c:pt>
                <c:pt idx="704">
                  <c:v>9307.1352931690417</c:v>
                </c:pt>
                <c:pt idx="705">
                  <c:v>10193.102076238658</c:v>
                </c:pt>
                <c:pt idx="706">
                  <c:v>10164.835053420029</c:v>
                </c:pt>
                <c:pt idx="707">
                  <c:v>10028.287282103374</c:v>
                </c:pt>
                <c:pt idx="708">
                  <c:v>9908.2536878489591</c:v>
                </c:pt>
                <c:pt idx="709">
                  <c:v>10375.727636439242</c:v>
                </c:pt>
                <c:pt idx="710">
                  <c:v>9996.2093513867403</c:v>
                </c:pt>
                <c:pt idx="711">
                  <c:v>10407.839120411554</c:v>
                </c:pt>
                <c:pt idx="712">
                  <c:v>9618.8838137822277</c:v>
                </c:pt>
                <c:pt idx="713">
                  <c:v>10170.577823056206</c:v>
                </c:pt>
                <c:pt idx="714">
                  <c:v>10989.746305175355</c:v>
                </c:pt>
                <c:pt idx="715">
                  <c:v>11904.42748162488</c:v>
                </c:pt>
                <c:pt idx="716">
                  <c:v>10024.892513018902</c:v>
                </c:pt>
                <c:pt idx="717">
                  <c:v>11137.248197877008</c:v>
                </c:pt>
                <c:pt idx="718">
                  <c:v>10771.696217736127</c:v>
                </c:pt>
                <c:pt idx="719">
                  <c:v>10572.769193620657</c:v>
                </c:pt>
                <c:pt idx="720">
                  <c:v>10262.678807487388</c:v>
                </c:pt>
                <c:pt idx="721">
                  <c:v>10856.633276973072</c:v>
                </c:pt>
                <c:pt idx="722">
                  <c:v>12636.415207864218</c:v>
                </c:pt>
                <c:pt idx="723">
                  <c:v>10790.934560133705</c:v>
                </c:pt>
                <c:pt idx="724">
                  <c:v>11975.757004794643</c:v>
                </c:pt>
                <c:pt idx="725">
                  <c:v>12645.873323771717</c:v>
                </c:pt>
                <c:pt idx="726">
                  <c:v>12893.412712248821</c:v>
                </c:pt>
                <c:pt idx="727">
                  <c:v>11990.095375223616</c:v>
                </c:pt>
                <c:pt idx="728">
                  <c:v>11782.55249373259</c:v>
                </c:pt>
                <c:pt idx="729">
                  <c:v>12662.174787686603</c:v>
                </c:pt>
                <c:pt idx="730">
                  <c:v>13508.100990473962</c:v>
                </c:pt>
                <c:pt idx="731">
                  <c:v>11796.9620699392</c:v>
                </c:pt>
                <c:pt idx="732">
                  <c:v>11208.33423127616</c:v>
                </c:pt>
                <c:pt idx="733">
                  <c:v>12948.57986729094</c:v>
                </c:pt>
                <c:pt idx="734">
                  <c:v>12317.691568416194</c:v>
                </c:pt>
                <c:pt idx="735">
                  <c:v>11205.731765788856</c:v>
                </c:pt>
                <c:pt idx="736">
                  <c:v>11824.545647460258</c:v>
                </c:pt>
                <c:pt idx="737">
                  <c:v>12217.322975413394</c:v>
                </c:pt>
                <c:pt idx="738">
                  <c:v>12731.680313157693</c:v>
                </c:pt>
                <c:pt idx="739">
                  <c:v>12710.096291716342</c:v>
                </c:pt>
                <c:pt idx="740">
                  <c:v>12072.115273425003</c:v>
                </c:pt>
                <c:pt idx="741">
                  <c:v>12278.435876696778</c:v>
                </c:pt>
                <c:pt idx="742">
                  <c:v>11535.175773393526</c:v>
                </c:pt>
                <c:pt idx="743">
                  <c:v>12376.956655287489</c:v>
                </c:pt>
                <c:pt idx="744">
                  <c:v>12617.704184087714</c:v>
                </c:pt>
                <c:pt idx="745">
                  <c:v>12386.466259525492</c:v>
                </c:pt>
                <c:pt idx="746">
                  <c:v>12625.991510106465</c:v>
                </c:pt>
                <c:pt idx="747">
                  <c:v>12526.377568178876</c:v>
                </c:pt>
                <c:pt idx="748">
                  <c:v>12686.478875197008</c:v>
                </c:pt>
                <c:pt idx="749">
                  <c:v>14036.095857410466</c:v>
                </c:pt>
                <c:pt idx="750">
                  <c:v>12740.015028240668</c:v>
                </c:pt>
                <c:pt idx="751">
                  <c:v>13046.762133619974</c:v>
                </c:pt>
                <c:pt idx="752">
                  <c:v>12873.933201588559</c:v>
                </c:pt>
                <c:pt idx="753">
                  <c:v>12151.387189577628</c:v>
                </c:pt>
                <c:pt idx="754">
                  <c:v>12500.080059620381</c:v>
                </c:pt>
                <c:pt idx="755">
                  <c:v>12914.799638723671</c:v>
                </c:pt>
                <c:pt idx="756">
                  <c:v>13582.621766987482</c:v>
                </c:pt>
                <c:pt idx="757">
                  <c:v>12623.805183432698</c:v>
                </c:pt>
                <c:pt idx="758">
                  <c:v>13022.260951143067</c:v>
                </c:pt>
                <c:pt idx="759">
                  <c:v>13175.110186374604</c:v>
                </c:pt>
                <c:pt idx="760">
                  <c:v>13389.789860578407</c:v>
                </c:pt>
                <c:pt idx="761">
                  <c:v>12125.735473794743</c:v>
                </c:pt>
                <c:pt idx="762">
                  <c:v>13689.802476249926</c:v>
                </c:pt>
                <c:pt idx="763">
                  <c:v>13847.524550968614</c:v>
                </c:pt>
                <c:pt idx="764">
                  <c:v>13444.182107962552</c:v>
                </c:pt>
                <c:pt idx="765">
                  <c:v>13054.37243511538</c:v>
                </c:pt>
                <c:pt idx="766">
                  <c:v>12463.135710190818</c:v>
                </c:pt>
                <c:pt idx="767">
                  <c:v>14003.422627988624</c:v>
                </c:pt>
                <c:pt idx="768">
                  <c:v>15113.060568285608</c:v>
                </c:pt>
                <c:pt idx="769">
                  <c:v>13401.211069971818</c:v>
                </c:pt>
                <c:pt idx="770">
                  <c:v>13730.949516541983</c:v>
                </c:pt>
                <c:pt idx="771">
                  <c:v>13471.809758779793</c:v>
                </c:pt>
                <c:pt idx="772">
                  <c:v>12953.665329850905</c:v>
                </c:pt>
                <c:pt idx="773">
                  <c:v>13667.97496503796</c:v>
                </c:pt>
                <c:pt idx="774">
                  <c:v>14481.079106073976</c:v>
                </c:pt>
                <c:pt idx="775">
                  <c:v>13743.440072558864</c:v>
                </c:pt>
                <c:pt idx="776">
                  <c:v>13746.062794628928</c:v>
                </c:pt>
                <c:pt idx="777">
                  <c:v>14158.958376033544</c:v>
                </c:pt>
                <c:pt idx="778">
                  <c:v>14510.581703784766</c:v>
                </c:pt>
                <c:pt idx="779">
                  <c:v>13614.100299732625</c:v>
                </c:pt>
                <c:pt idx="780">
                  <c:v>14404.534671024732</c:v>
                </c:pt>
                <c:pt idx="781">
                  <c:v>13642.777040590569</c:v>
                </c:pt>
                <c:pt idx="782">
                  <c:v>13303.139983450325</c:v>
                </c:pt>
                <c:pt idx="783">
                  <c:v>14477.793195289105</c:v>
                </c:pt>
                <c:pt idx="784">
                  <c:v>14628.313692291595</c:v>
                </c:pt>
                <c:pt idx="785">
                  <c:v>13964.22074610765</c:v>
                </c:pt>
                <c:pt idx="786">
                  <c:v>13831.402156870863</c:v>
                </c:pt>
                <c:pt idx="787">
                  <c:v>14344.26402827329</c:v>
                </c:pt>
                <c:pt idx="788">
                  <c:v>15091.683288278484</c:v>
                </c:pt>
                <c:pt idx="789">
                  <c:v>13781.595185907066</c:v>
                </c:pt>
                <c:pt idx="790">
                  <c:v>15089.859290579807</c:v>
                </c:pt>
                <c:pt idx="791">
                  <c:v>15244.934826515011</c:v>
                </c:pt>
                <c:pt idx="792">
                  <c:v>15139.283675985746</c:v>
                </c:pt>
                <c:pt idx="793">
                  <c:v>14932.868050222911</c:v>
                </c:pt>
                <c:pt idx="794">
                  <c:v>14245.367084898942</c:v>
                </c:pt>
                <c:pt idx="795">
                  <c:v>14611.027923339429</c:v>
                </c:pt>
                <c:pt idx="796">
                  <c:v>14801.998718663493</c:v>
                </c:pt>
                <c:pt idx="797">
                  <c:v>14361.583350481134</c:v>
                </c:pt>
                <c:pt idx="798">
                  <c:v>15159.364816050896</c:v>
                </c:pt>
                <c:pt idx="799">
                  <c:v>16580.687486217754</c:v>
                </c:pt>
                <c:pt idx="800">
                  <c:v>16072.44854375764</c:v>
                </c:pt>
                <c:pt idx="801">
                  <c:v>15102.011334335009</c:v>
                </c:pt>
                <c:pt idx="802">
                  <c:v>14786.567184897638</c:v>
                </c:pt>
                <c:pt idx="803">
                  <c:v>16480.318893214953</c:v>
                </c:pt>
                <c:pt idx="804">
                  <c:v>15572.459813929949</c:v>
                </c:pt>
                <c:pt idx="805">
                  <c:v>14625.034202280942</c:v>
                </c:pt>
                <c:pt idx="806">
                  <c:v>17198.394368743728</c:v>
                </c:pt>
                <c:pt idx="807">
                  <c:v>15977.382764864065</c:v>
                </c:pt>
                <c:pt idx="808">
                  <c:v>15179.357809523684</c:v>
                </c:pt>
                <c:pt idx="809">
                  <c:v>15526.497304119839</c:v>
                </c:pt>
                <c:pt idx="810">
                  <c:v>15531.069283867273</c:v>
                </c:pt>
                <c:pt idx="811">
                  <c:v>15239.320177501093</c:v>
                </c:pt>
                <c:pt idx="812">
                  <c:v>15289.140984273432</c:v>
                </c:pt>
                <c:pt idx="813">
                  <c:v>14906.180541072237</c:v>
                </c:pt>
                <c:pt idx="814">
                  <c:v>15750.290161195247</c:v>
                </c:pt>
                <c:pt idx="815">
                  <c:v>15705.011096682705</c:v>
                </c:pt>
                <c:pt idx="816">
                  <c:v>15628.879878889176</c:v>
                </c:pt>
                <c:pt idx="817">
                  <c:v>17130.649354363683</c:v>
                </c:pt>
                <c:pt idx="818">
                  <c:v>15710.798333825285</c:v>
                </c:pt>
                <c:pt idx="819">
                  <c:v>17493.693891508323</c:v>
                </c:pt>
                <c:pt idx="820">
                  <c:v>16986.172486737087</c:v>
                </c:pt>
                <c:pt idx="821">
                  <c:v>16391.903321703143</c:v>
                </c:pt>
                <c:pt idx="822">
                  <c:v>16367.798560592633</c:v>
                </c:pt>
                <c:pt idx="823">
                  <c:v>17285.454268046811</c:v>
                </c:pt>
                <c:pt idx="824">
                  <c:v>16928.8190050212</c:v>
                </c:pt>
                <c:pt idx="825">
                  <c:v>16338.028656397808</c:v>
                </c:pt>
                <c:pt idx="826">
                  <c:v>16008.546996271176</c:v>
                </c:pt>
                <c:pt idx="827">
                  <c:v>16902.463587357979</c:v>
                </c:pt>
                <c:pt idx="828">
                  <c:v>17028.094434687118</c:v>
                </c:pt>
                <c:pt idx="829">
                  <c:v>17286.925917675268</c:v>
                </c:pt>
                <c:pt idx="830">
                  <c:v>17120.902681129282</c:v>
                </c:pt>
                <c:pt idx="831">
                  <c:v>17833.709434940138</c:v>
                </c:pt>
                <c:pt idx="832">
                  <c:v>18045.025571807211</c:v>
                </c:pt>
                <c:pt idx="833">
                  <c:v>18358.645723545909</c:v>
                </c:pt>
                <c:pt idx="834">
                  <c:v>16220.675154182551</c:v>
                </c:pt>
                <c:pt idx="835">
                  <c:v>16567.814648778705</c:v>
                </c:pt>
                <c:pt idx="836">
                  <c:v>17579.047089558801</c:v>
                </c:pt>
                <c:pt idx="837">
                  <c:v>17242.076827784804</c:v>
                </c:pt>
                <c:pt idx="838">
                  <c:v>16654.944455463636</c:v>
                </c:pt>
                <c:pt idx="839">
                  <c:v>17093.467935937722</c:v>
                </c:pt>
                <c:pt idx="840">
                  <c:v>17799.411624294058</c:v>
                </c:pt>
                <c:pt idx="841">
                  <c:v>17998.639508149241</c:v>
                </c:pt>
                <c:pt idx="842">
                  <c:v>18574.452114342272</c:v>
                </c:pt>
                <c:pt idx="843">
                  <c:v>18156.815374203423</c:v>
                </c:pt>
                <c:pt idx="844">
                  <c:v>31084.656193392584</c:v>
                </c:pt>
                <c:pt idx="845">
                  <c:v>30994.246896697005</c:v>
                </c:pt>
                <c:pt idx="846">
                  <c:v>31459.528097839298</c:v>
                </c:pt>
                <c:pt idx="847">
                  <c:v>30088.407621315833</c:v>
                </c:pt>
                <c:pt idx="848">
                  <c:v>30531.568161042007</c:v>
                </c:pt>
                <c:pt idx="849">
                  <c:v>33696.827906707018</c:v>
                </c:pt>
                <c:pt idx="850">
                  <c:v>40533.048968607618</c:v>
                </c:pt>
                <c:pt idx="851">
                  <c:v>32072.741709899645</c:v>
                </c:pt>
                <c:pt idx="852">
                  <c:v>31956.525444317449</c:v>
                </c:pt>
                <c:pt idx="853">
                  <c:v>39800.167101295621</c:v>
                </c:pt>
                <c:pt idx="854">
                  <c:v>28241.966120211517</c:v>
                </c:pt>
                <c:pt idx="855">
                  <c:v>30395.8955419618</c:v>
                </c:pt>
                <c:pt idx="856">
                  <c:v>40752.736478819519</c:v>
                </c:pt>
                <c:pt idx="857">
                  <c:v>34927.911069431371</c:v>
                </c:pt>
                <c:pt idx="858">
                  <c:v>35052.946078919675</c:v>
                </c:pt>
                <c:pt idx="859">
                  <c:v>31031.569732418138</c:v>
                </c:pt>
                <c:pt idx="860">
                  <c:v>34004.662298243296</c:v>
                </c:pt>
                <c:pt idx="861">
                  <c:v>29024.610490980915</c:v>
                </c:pt>
                <c:pt idx="862">
                  <c:v>37581.63854681707</c:v>
                </c:pt>
                <c:pt idx="863">
                  <c:v>36885.708838179169</c:v>
                </c:pt>
                <c:pt idx="864">
                  <c:v>38669.622164080633</c:v>
                </c:pt>
                <c:pt idx="865">
                  <c:v>29139.361527708868</c:v>
                </c:pt>
                <c:pt idx="866">
                  <c:v>29899.295160444359</c:v>
                </c:pt>
                <c:pt idx="867">
                  <c:v>36295.402608453449</c:v>
                </c:pt>
                <c:pt idx="868">
                  <c:v>36320.116414003176</c:v>
                </c:pt>
                <c:pt idx="869">
                  <c:v>39462.242862046507</c:v>
                </c:pt>
                <c:pt idx="870">
                  <c:v>32534.315803394369</c:v>
                </c:pt>
                <c:pt idx="871">
                  <c:v>31720.681443157802</c:v>
                </c:pt>
                <c:pt idx="872">
                  <c:v>34389.414878185264</c:v>
                </c:pt>
                <c:pt idx="873">
                  <c:v>31572.464873410841</c:v>
                </c:pt>
                <c:pt idx="874">
                  <c:v>35641.912429844393</c:v>
                </c:pt>
                <c:pt idx="875">
                  <c:v>36957.40069032403</c:v>
                </c:pt>
                <c:pt idx="876">
                  <c:v>29374.610436194715</c:v>
                </c:pt>
                <c:pt idx="877">
                  <c:v>31406.450958218542</c:v>
                </c:pt>
                <c:pt idx="878">
                  <c:v>38285.403323533959</c:v>
                </c:pt>
                <c:pt idx="879">
                  <c:v>40884.461904719428</c:v>
                </c:pt>
                <c:pt idx="880">
                  <c:v>40240.250772200736</c:v>
                </c:pt>
                <c:pt idx="881">
                  <c:v>33885.582681463988</c:v>
                </c:pt>
                <c:pt idx="882">
                  <c:v>33171.401622023666</c:v>
                </c:pt>
                <c:pt idx="883">
                  <c:v>30544.058717058891</c:v>
                </c:pt>
                <c:pt idx="884">
                  <c:v>28340.486898802221</c:v>
                </c:pt>
                <c:pt idx="885">
                  <c:v>39720.05880824964</c:v>
                </c:pt>
                <c:pt idx="886">
                  <c:v>37201.515316591642</c:v>
                </c:pt>
                <c:pt idx="887">
                  <c:v>31371.572434301517</c:v>
                </c:pt>
                <c:pt idx="888">
                  <c:v>32218.460573192628</c:v>
                </c:pt>
                <c:pt idx="889">
                  <c:v>29443.384467752832</c:v>
                </c:pt>
                <c:pt idx="890">
                  <c:v>34704.859027622639</c:v>
                </c:pt>
                <c:pt idx="891">
                  <c:v>40895.717880104246</c:v>
                </c:pt>
                <c:pt idx="892">
                  <c:v>39792.025686048539</c:v>
                </c:pt>
                <c:pt idx="893">
                  <c:v>33028.278803443769</c:v>
                </c:pt>
                <c:pt idx="894">
                  <c:v>29424.423827932726</c:v>
                </c:pt>
                <c:pt idx="895">
                  <c:v>33727.508258675087</c:v>
                </c:pt>
                <c:pt idx="896">
                  <c:v>30742.710360104822</c:v>
                </c:pt>
                <c:pt idx="897">
                  <c:v>30710.081953604873</c:v>
                </c:pt>
                <c:pt idx="898">
                  <c:v>38172.882686775964</c:v>
                </c:pt>
                <c:pt idx="899">
                  <c:v>29221.503215832832</c:v>
                </c:pt>
                <c:pt idx="900">
                  <c:v>37845.089398616874</c:v>
                </c:pt>
                <c:pt idx="901">
                  <c:v>33898.827888556072</c:v>
                </c:pt>
                <c:pt idx="902">
                  <c:v>36095.081561261381</c:v>
                </c:pt>
                <c:pt idx="903">
                  <c:v>40689.606674211776</c:v>
                </c:pt>
                <c:pt idx="904">
                  <c:v>29170.955429602371</c:v>
                </c:pt>
                <c:pt idx="905">
                  <c:v>33157.60527959709</c:v>
                </c:pt>
                <c:pt idx="906">
                  <c:v>37950.169157228891</c:v>
                </c:pt>
                <c:pt idx="907">
                  <c:v>33830.289637233014</c:v>
                </c:pt>
                <c:pt idx="908">
                  <c:v>37066.966513524509</c:v>
                </c:pt>
                <c:pt idx="909">
                  <c:v>35158.418159631809</c:v>
                </c:pt>
                <c:pt idx="910">
                  <c:v>30279.411969895576</c:v>
                </c:pt>
                <c:pt idx="911">
                  <c:v>35663.421146241817</c:v>
                </c:pt>
                <c:pt idx="912">
                  <c:v>30312.883923688802</c:v>
                </c:pt>
                <c:pt idx="913">
                  <c:v>29641.93532708467</c:v>
                </c:pt>
                <c:pt idx="914">
                  <c:v>32653.81155898721</c:v>
                </c:pt>
                <c:pt idx="915">
                  <c:v>35507.695718264724</c:v>
                </c:pt>
                <c:pt idx="916">
                  <c:v>40199.33986755924</c:v>
                </c:pt>
                <c:pt idx="917">
                  <c:v>32669.332198128301</c:v>
                </c:pt>
                <c:pt idx="918">
                  <c:v>29821.786432306209</c:v>
                </c:pt>
                <c:pt idx="919">
                  <c:v>35680.023469896412</c:v>
                </c:pt>
                <c:pt idx="920">
                  <c:v>33182.91106808398</c:v>
                </c:pt>
                <c:pt idx="921">
                  <c:v>30691.457877733919</c:v>
                </c:pt>
                <c:pt idx="922">
                  <c:v>32007.827338028808</c:v>
                </c:pt>
                <c:pt idx="923">
                  <c:v>39461.444441810803</c:v>
                </c:pt>
                <c:pt idx="924">
                  <c:v>30548.595944863839</c:v>
                </c:pt>
                <c:pt idx="925">
                  <c:v>30012.908960539251</c:v>
                </c:pt>
                <c:pt idx="926">
                  <c:v>31798.458436562869</c:v>
                </c:pt>
                <c:pt idx="927">
                  <c:v>37541.263553539422</c:v>
                </c:pt>
                <c:pt idx="928">
                  <c:v>38098.496906783395</c:v>
                </c:pt>
                <c:pt idx="929">
                  <c:v>41349.32696704819</c:v>
                </c:pt>
                <c:pt idx="930">
                  <c:v>32294.947094678457</c:v>
                </c:pt>
                <c:pt idx="931">
                  <c:v>30956.692753202507</c:v>
                </c:pt>
                <c:pt idx="932">
                  <c:v>33141.080582494353</c:v>
                </c:pt>
                <c:pt idx="933">
                  <c:v>40304.05118055761</c:v>
                </c:pt>
                <c:pt idx="934">
                  <c:v>30033.24046627371</c:v>
                </c:pt>
                <c:pt idx="935">
                  <c:v>29039.703512485095</c:v>
                </c:pt>
                <c:pt idx="936">
                  <c:v>34171.398344001711</c:v>
                </c:pt>
                <c:pt idx="937">
                  <c:v>40349.035806104657</c:v>
                </c:pt>
                <c:pt idx="938">
                  <c:v>1993.2357910555647</c:v>
                </c:pt>
                <c:pt idx="939">
                  <c:v>1134.4290316591469</c:v>
                </c:pt>
                <c:pt idx="940">
                  <c:v>2423.3869039247102</c:v>
                </c:pt>
                <c:pt idx="941">
                  <c:v>1806.8369754789355</c:v>
                </c:pt>
                <c:pt idx="942">
                  <c:v>2280.0031996349944</c:v>
                </c:pt>
                <c:pt idx="943">
                  <c:v>1728.4106336262939</c:v>
                </c:pt>
                <c:pt idx="944">
                  <c:v>1773.6896981388345</c:v>
                </c:pt>
                <c:pt idx="945">
                  <c:v>1698.2245906179323</c:v>
                </c:pt>
                <c:pt idx="946">
                  <c:v>1909.5268916764617</c:v>
                </c:pt>
                <c:pt idx="947">
                  <c:v>2176.717445596636</c:v>
                </c:pt>
                <c:pt idx="948">
                  <c:v>1846.9349257302911</c:v>
                </c:pt>
                <c:pt idx="949">
                  <c:v>2648.7905064158131</c:v>
                </c:pt>
                <c:pt idx="950">
                  <c:v>2994.7353944098031</c:v>
                </c:pt>
                <c:pt idx="951">
                  <c:v>2193.6918347685896</c:v>
                </c:pt>
                <c:pt idx="952">
                  <c:v>2025.0661327353009</c:v>
                </c:pt>
                <c:pt idx="953">
                  <c:v>1934.5080037102198</c:v>
                </c:pt>
                <c:pt idx="954">
                  <c:v>2591.0608599162879</c:v>
                </c:pt>
                <c:pt idx="955">
                  <c:v>2707.27712549848</c:v>
                </c:pt>
                <c:pt idx="956">
                  <c:v>2445.068269365056</c:v>
                </c:pt>
                <c:pt idx="957">
                  <c:v>3462.7981308565395</c:v>
                </c:pt>
                <c:pt idx="958">
                  <c:v>2895.2564490031709</c:v>
                </c:pt>
                <c:pt idx="959">
                  <c:v>3922.3568189454181</c:v>
                </c:pt>
                <c:pt idx="960">
                  <c:v>3149.2353490869391</c:v>
                </c:pt>
                <c:pt idx="961">
                  <c:v>3721.6196329398153</c:v>
                </c:pt>
                <c:pt idx="962">
                  <c:v>3169.9558611534721</c:v>
                </c:pt>
                <c:pt idx="963">
                  <c:v>4537.8135840543091</c:v>
                </c:pt>
                <c:pt idx="964">
                  <c:v>3890.7629170519158</c:v>
                </c:pt>
                <c:pt idx="965">
                  <c:v>3317.1517621025396</c:v>
                </c:pt>
                <c:pt idx="966">
                  <c:v>3446.1970959632818</c:v>
                </c:pt>
                <c:pt idx="967">
                  <c:v>2500.605462917827</c:v>
                </c:pt>
                <c:pt idx="968">
                  <c:v>3403.1819846763665</c:v>
                </c:pt>
                <c:pt idx="969">
                  <c:v>3086.6446719021096</c:v>
                </c:pt>
                <c:pt idx="970">
                  <c:v>3141.0809925824378</c:v>
                </c:pt>
                <c:pt idx="971">
                  <c:v>3960.1921047324886</c:v>
                </c:pt>
                <c:pt idx="972">
                  <c:v>2827.856723074512</c:v>
                </c:pt>
                <c:pt idx="973">
                  <c:v>2571.2753575034421</c:v>
                </c:pt>
                <c:pt idx="974">
                  <c:v>3198.4344742983249</c:v>
                </c:pt>
                <c:pt idx="975">
                  <c:v>2681.0446964446437</c:v>
                </c:pt>
                <c:pt idx="976">
                  <c:v>3460.2607448738927</c:v>
                </c:pt>
                <c:pt idx="977">
                  <c:v>3469.7703491118991</c:v>
                </c:pt>
                <c:pt idx="978">
                  <c:v>2900.7193651081125</c:v>
                </c:pt>
                <c:pt idx="979">
                  <c:v>2855.4403005955719</c:v>
                </c:pt>
                <c:pt idx="980">
                  <c:v>3486.7447382838527</c:v>
                </c:pt>
                <c:pt idx="981">
                  <c:v>4142.5805959366789</c:v>
                </c:pt>
                <c:pt idx="982">
                  <c:v>4445.5103726437537</c:v>
                </c:pt>
                <c:pt idx="983">
                  <c:v>3507.881389163922</c:v>
                </c:pt>
                <c:pt idx="984">
                  <c:v>4012.3980254428716</c:v>
                </c:pt>
                <c:pt idx="985">
                  <c:v>3640.6999784007112</c:v>
                </c:pt>
                <c:pt idx="986">
                  <c:v>4039.1557461110788</c:v>
                </c:pt>
                <c:pt idx="987">
                  <c:v>3514.3283158049144</c:v>
                </c:pt>
                <c:pt idx="988">
                  <c:v>4432.4001620726249</c:v>
                </c:pt>
                <c:pt idx="989">
                  <c:v>4303.6997612477717</c:v>
                </c:pt>
                <c:pt idx="990">
                  <c:v>4403.3137031753631</c:v>
                </c:pt>
                <c:pt idx="991">
                  <c:v>4972.019754143259</c:v>
                </c:pt>
                <c:pt idx="992">
                  <c:v>4518.4368054206698</c:v>
                </c:pt>
                <c:pt idx="993">
                  <c:v>4827.5428865166596</c:v>
                </c:pt>
                <c:pt idx="994">
                  <c:v>4713.9626396774511</c:v>
                </c:pt>
                <c:pt idx="995">
                  <c:v>4600.3552603567787</c:v>
                </c:pt>
                <c:pt idx="996">
                  <c:v>4982.2087044125474</c:v>
                </c:pt>
                <c:pt idx="997">
                  <c:v>5098.8787613302338</c:v>
                </c:pt>
                <c:pt idx="998">
                  <c:v>4749.7761732481649</c:v>
                </c:pt>
                <c:pt idx="999">
                  <c:v>5058.499668786304</c:v>
                </c:pt>
                <c:pt idx="1000">
                  <c:v>5744.8362649957453</c:v>
                </c:pt>
                <c:pt idx="1001">
                  <c:v>4351.3283641664384</c:v>
                </c:pt>
                <c:pt idx="1002">
                  <c:v>5507.8125802311042</c:v>
                </c:pt>
                <c:pt idx="1003">
                  <c:v>4846.423542799741</c:v>
                </c:pt>
                <c:pt idx="1004">
                  <c:v>4782.5790611466837</c:v>
                </c:pt>
                <c:pt idx="1005">
                  <c:v>5004.1456175184285</c:v>
                </c:pt>
                <c:pt idx="1006">
                  <c:v>4306.049299653896</c:v>
                </c:pt>
                <c:pt idx="1007">
                  <c:v>5447.541937479662</c:v>
                </c:pt>
                <c:pt idx="1008">
                  <c:v>5163.749059904887</c:v>
                </c:pt>
                <c:pt idx="1009">
                  <c:v>6064.8227002872263</c:v>
                </c:pt>
                <c:pt idx="1010">
                  <c:v>5394.6787096930639</c:v>
                </c:pt>
                <c:pt idx="1011">
                  <c:v>5251.7047234426682</c:v>
                </c:pt>
                <c:pt idx="1012">
                  <c:v>6150.8529228610532</c:v>
                </c:pt>
                <c:pt idx="1013">
                  <c:v>5191.332637425945</c:v>
                </c:pt>
                <c:pt idx="1014">
                  <c:v>5861.1683532460665</c:v>
                </c:pt>
                <c:pt idx="1015">
                  <c:v>6533.9786000708482</c:v>
                </c:pt>
                <c:pt idx="1016">
                  <c:v>6421.0956343377475</c:v>
                </c:pt>
                <c:pt idx="1017">
                  <c:v>6121.8950397105364</c:v>
                </c:pt>
                <c:pt idx="1018">
                  <c:v>6156.1992711308339</c:v>
                </c:pt>
                <c:pt idx="1019">
                  <c:v>5789.8485666185661</c:v>
                </c:pt>
                <c:pt idx="1020">
                  <c:v>6076.615975197994</c:v>
                </c:pt>
                <c:pt idx="1021">
                  <c:v>6790.9761044554507</c:v>
                </c:pt>
                <c:pt idx="1022">
                  <c:v>6204.9130787577451</c:v>
                </c:pt>
                <c:pt idx="1023">
                  <c:v>6603.4841255419378</c:v>
                </c:pt>
                <c:pt idx="1024">
                  <c:v>6735.0942723680164</c:v>
                </c:pt>
                <c:pt idx="1025">
                  <c:v>6660.0388828864307</c:v>
                </c:pt>
                <c:pt idx="1026">
                  <c:v>6237.0245627300574</c:v>
                </c:pt>
                <c:pt idx="1027">
                  <c:v>6101.5970872317521</c:v>
                </c:pt>
                <c:pt idx="1028">
                  <c:v>7306.795110923329</c:v>
                </c:pt>
                <c:pt idx="1029">
                  <c:v>7110.2270625245474</c:v>
                </c:pt>
                <c:pt idx="1030">
                  <c:v>7447.2616541774878</c:v>
                </c:pt>
                <c:pt idx="1031">
                  <c:v>7633.6604697541188</c:v>
                </c:pt>
                <c:pt idx="1032">
                  <c:v>7413.6032155327921</c:v>
                </c:pt>
                <c:pt idx="1033">
                  <c:v>7062.345532524705</c:v>
                </c:pt>
                <c:pt idx="1034">
                  <c:v>6805.7641669536351</c:v>
                </c:pt>
                <c:pt idx="1035">
                  <c:v>6685.0199949201888</c:v>
                </c:pt>
                <c:pt idx="1036">
                  <c:v>7545.3286414326976</c:v>
                </c:pt>
                <c:pt idx="1037">
                  <c:v>7949.8354535532817</c:v>
                </c:pt>
                <c:pt idx="1038">
                  <c:v>7948.0114558546084</c:v>
                </c:pt>
                <c:pt idx="1039">
                  <c:v>7429.1123758505055</c:v>
                </c:pt>
                <c:pt idx="1040">
                  <c:v>7105.0221315499439</c:v>
                </c:pt>
                <c:pt idx="1041">
                  <c:v>8276.7008123840715</c:v>
                </c:pt>
                <c:pt idx="1042">
                  <c:v>7902.3498057842116</c:v>
                </c:pt>
                <c:pt idx="1043">
                  <c:v>7726.8610382963998</c:v>
                </c:pt>
                <c:pt idx="1044">
                  <c:v>7776.6680092601964</c:v>
                </c:pt>
                <c:pt idx="1045">
                  <c:v>8793.6129821888353</c:v>
                </c:pt>
                <c:pt idx="1046">
                  <c:v>8290.2468792158688</c:v>
                </c:pt>
                <c:pt idx="1047">
                  <c:v>8863.4808366350153</c:v>
                </c:pt>
                <c:pt idx="1048">
                  <c:v>9077.4632297327043</c:v>
                </c:pt>
                <c:pt idx="1049">
                  <c:v>9208.3325612921253</c:v>
                </c:pt>
                <c:pt idx="1050">
                  <c:v>8531.0517779851907</c:v>
                </c:pt>
                <c:pt idx="1051">
                  <c:v>8934.0795254429904</c:v>
                </c:pt>
                <c:pt idx="1052">
                  <c:v>9222.6709317210953</c:v>
                </c:pt>
                <c:pt idx="1053">
                  <c:v>8586.902378324874</c:v>
                </c:pt>
                <c:pt idx="1054">
                  <c:v>8573.7283770104295</c:v>
                </c:pt>
                <c:pt idx="1055">
                  <c:v>9000.8673063529568</c:v>
                </c:pt>
                <c:pt idx="1056">
                  <c:v>8661.6840405482071</c:v>
                </c:pt>
                <c:pt idx="1057">
                  <c:v>9851.3729039220743</c:v>
                </c:pt>
                <c:pt idx="1058">
                  <c:v>9808.3577926351609</c:v>
                </c:pt>
                <c:pt idx="1059">
                  <c:v>9050.6742773167534</c:v>
                </c:pt>
                <c:pt idx="1060">
                  <c:v>9304.6908299224815</c:v>
                </c:pt>
                <c:pt idx="1061">
                  <c:v>9591.458238501913</c:v>
                </c:pt>
                <c:pt idx="1062">
                  <c:v>9006.2210696570619</c:v>
                </c:pt>
                <c:pt idx="1063">
                  <c:v>9982.062536454192</c:v>
                </c:pt>
                <c:pt idx="1064">
                  <c:v>10305.097269939837</c:v>
                </c:pt>
                <c:pt idx="1065">
                  <c:v>9770.7602353956645</c:v>
                </c:pt>
                <c:pt idx="1066">
                  <c:v>11338.190775187581</c:v>
                </c:pt>
                <c:pt idx="1067">
                  <c:v>10777.170330759014</c:v>
                </c:pt>
                <c:pt idx="1068">
                  <c:v>10991.152723856703</c:v>
                </c:pt>
                <c:pt idx="1069">
                  <c:v>10852.25285272206</c:v>
                </c:pt>
                <c:pt idx="1070">
                  <c:v>10414.555229100824</c:v>
                </c:pt>
                <c:pt idx="1071">
                  <c:v>11122.022055416121</c:v>
                </c:pt>
                <c:pt idx="1072">
                  <c:v>11795.925465577784</c:v>
                </c:pt>
                <c:pt idx="1073">
                  <c:v>10789.278301218037</c:v>
                </c:pt>
                <c:pt idx="1074">
                  <c:v>11248.150228241306</c:v>
                </c:pt>
                <c:pt idx="1075">
                  <c:v>11952.554376959586</c:v>
                </c:pt>
                <c:pt idx="1076">
                  <c:v>11104.766523951592</c:v>
                </c:pt>
                <c:pt idx="1077">
                  <c:v>10502.510892638606</c:v>
                </c:pt>
                <c:pt idx="1078">
                  <c:v>11923.877636101643</c:v>
                </c:pt>
                <c:pt idx="1079">
                  <c:v>11880.862524814729</c:v>
                </c:pt>
                <c:pt idx="1080">
                  <c:v>11330.024609881235</c:v>
                </c:pt>
                <c:pt idx="1081">
                  <c:v>12266.905363060076</c:v>
                </c:pt>
                <c:pt idx="1082">
                  <c:v>10885.880059619012</c:v>
                </c:pt>
                <c:pt idx="1083">
                  <c:v>11116.119843335404</c:v>
                </c:pt>
                <c:pt idx="1084">
                  <c:v>11962.882423016115</c:v>
                </c:pt>
                <c:pt idx="1085">
                  <c:v>11689.654660494267</c:v>
                </c:pt>
                <c:pt idx="1086">
                  <c:v>12120.604497734803</c:v>
                </c:pt>
                <c:pt idx="1087">
                  <c:v>11813.423857602767</c:v>
                </c:pt>
                <c:pt idx="1088">
                  <c:v>12551.486444965743</c:v>
                </c:pt>
                <c:pt idx="1089">
                  <c:v>11830.026181257366</c:v>
                </c:pt>
                <c:pt idx="1090">
                  <c:v>12205.541556971752</c:v>
                </c:pt>
                <c:pt idx="1091">
                  <c:v>11777.610324032048</c:v>
                </c:pt>
                <c:pt idx="1092">
                  <c:v>12599.96767707276</c:v>
                </c:pt>
                <c:pt idx="1093">
                  <c:v>13232.67997364618</c:v>
                </c:pt>
                <c:pt idx="1094">
                  <c:v>12482.19803604397</c:v>
                </c:pt>
                <c:pt idx="1095">
                  <c:v>12252.790529954644</c:v>
                </c:pt>
                <c:pt idx="1096">
                  <c:v>12721.083914623556</c:v>
                </c:pt>
                <c:pt idx="1097">
                  <c:v>12552.458212590267</c:v>
                </c:pt>
                <c:pt idx="1098">
                  <c:v>13600.374117090112</c:v>
                </c:pt>
                <c:pt idx="1099">
                  <c:v>13428.313671942455</c:v>
                </c:pt>
                <c:pt idx="1100">
                  <c:v>25504.721298943135</c:v>
                </c:pt>
                <c:pt idx="1101">
                  <c:v>36631.728892101826</c:v>
                </c:pt>
                <c:pt idx="1102">
                  <c:v>27093.187705901029</c:v>
                </c:pt>
                <c:pt idx="1103">
                  <c:v>25565.093384959859</c:v>
                </c:pt>
                <c:pt idx="1104">
                  <c:v>30729.198238680561</c:v>
                </c:pt>
                <c:pt idx="1105">
                  <c:v>38086.371488651697</c:v>
                </c:pt>
                <c:pt idx="1106">
                  <c:v>25661.695143360834</c:v>
                </c:pt>
                <c:pt idx="1107">
                  <c:v>30704.531822195066</c:v>
                </c:pt>
                <c:pt idx="1108">
                  <c:v>27373.436687560592</c:v>
                </c:pt>
                <c:pt idx="1109">
                  <c:v>37597.042896367988</c:v>
                </c:pt>
                <c:pt idx="1110">
                  <c:v>27473.947986619911</c:v>
                </c:pt>
                <c:pt idx="1111">
                  <c:v>26116.032743158634</c:v>
                </c:pt>
                <c:pt idx="1112">
                  <c:v>33129.677650344282</c:v>
                </c:pt>
                <c:pt idx="1113">
                  <c:v>28580.436095382924</c:v>
                </c:pt>
                <c:pt idx="1114">
                  <c:v>31939.776163897601</c:v>
                </c:pt>
                <c:pt idx="1115">
                  <c:v>26202.062965732461</c:v>
                </c:pt>
                <c:pt idx="1116">
                  <c:v>32845.506286477932</c:v>
                </c:pt>
                <c:pt idx="1117">
                  <c:v>32603.882945890087</c:v>
                </c:pt>
                <c:pt idx="1118">
                  <c:v>35382.127850685276</c:v>
                </c:pt>
                <c:pt idx="1119">
                  <c:v>37897.055512039507</c:v>
                </c:pt>
                <c:pt idx="1120">
                  <c:v>31086.564336067968</c:v>
                </c:pt>
                <c:pt idx="1121">
                  <c:v>29538.94386056935</c:v>
                </c:pt>
                <c:pt idx="1122">
                  <c:v>31955.285324215314</c:v>
                </c:pt>
                <c:pt idx="1123">
                  <c:v>30509.212190236882</c:v>
                </c:pt>
                <c:pt idx="1124">
                  <c:v>26853.782956481286</c:v>
                </c:pt>
                <c:pt idx="1125">
                  <c:v>31217.433667627389</c:v>
                </c:pt>
                <c:pt idx="1126">
                  <c:v>25099.40246577825</c:v>
                </c:pt>
                <c:pt idx="1127">
                  <c:v>29374.342862311365</c:v>
                </c:pt>
                <c:pt idx="1128">
                  <c:v>32458.6752439017</c:v>
                </c:pt>
                <c:pt idx="1129">
                  <c:v>37283.785073604384</c:v>
                </c:pt>
                <c:pt idx="1130">
                  <c:v>1419.0599112027257</c:v>
                </c:pt>
                <c:pt idx="1131">
                  <c:v>1750.3655690280339</c:v>
                </c:pt>
                <c:pt idx="1132">
                  <c:v>2209.1934227551228</c:v>
                </c:pt>
                <c:pt idx="1133">
                  <c:v>937.5925252193656</c:v>
                </c:pt>
                <c:pt idx="1134">
                  <c:v>1850.7341620308362</c:v>
                </c:pt>
                <c:pt idx="1135">
                  <c:v>2180.5166818971811</c:v>
                </c:pt>
                <c:pt idx="1136">
                  <c:v>1704.4332967055607</c:v>
                </c:pt>
                <c:pt idx="1137">
                  <c:v>1584.3997024511455</c:v>
                </c:pt>
                <c:pt idx="1138">
                  <c:v>2048.5541870008774</c:v>
                </c:pt>
                <c:pt idx="1139">
                  <c:v>1647.0798149896755</c:v>
                </c:pt>
                <c:pt idx="1140">
                  <c:v>1629.6787669636878</c:v>
                </c:pt>
                <c:pt idx="1141">
                  <c:v>1463.6555304177009</c:v>
                </c:pt>
                <c:pt idx="1142">
                  <c:v>1704.4332967055607</c:v>
                </c:pt>
                <c:pt idx="1143">
                  <c:v>1962.5239644270487</c:v>
                </c:pt>
                <c:pt idx="1144">
                  <c:v>2649.6725816807984</c:v>
                </c:pt>
                <c:pt idx="1145">
                  <c:v>2751.8651723822732</c:v>
                </c:pt>
                <c:pt idx="1146">
                  <c:v>2980.185935908934</c:v>
                </c:pt>
                <c:pt idx="1147">
                  <c:v>2849.3166043495166</c:v>
                </c:pt>
                <c:pt idx="1148">
                  <c:v>2736.4336386164177</c:v>
                </c:pt>
                <c:pt idx="1149">
                  <c:v>2779.448749903333</c:v>
                </c:pt>
                <c:pt idx="1150">
                  <c:v>2590.1327732911441</c:v>
                </c:pt>
                <c:pt idx="1151">
                  <c:v>2294.6104115489179</c:v>
                </c:pt>
                <c:pt idx="1152">
                  <c:v>3063.2989974472057</c:v>
                </c:pt>
                <c:pt idx="1153">
                  <c:v>3523.950848872968</c:v>
                </c:pt>
                <c:pt idx="1154">
                  <c:v>2559.1544266856126</c:v>
                </c:pt>
                <c:pt idx="1155">
                  <c:v>3234.2662792579813</c:v>
                </c:pt>
                <c:pt idx="1156">
                  <c:v>3720.6777105061283</c:v>
                </c:pt>
                <c:pt idx="1157">
                  <c:v>3291.9918264912212</c:v>
                </c:pt>
                <c:pt idx="1158">
                  <c:v>3462.5870427846403</c:v>
                </c:pt>
                <c:pt idx="1159">
                  <c:v>2763.7360738449024</c:v>
                </c:pt>
                <c:pt idx="1160">
                  <c:v>4065.5294351632347</c:v>
                </c:pt>
                <c:pt idx="1161">
                  <c:v>3071.6401333044014</c:v>
                </c:pt>
                <c:pt idx="1162">
                  <c:v>3891.6449923169039</c:v>
                </c:pt>
                <c:pt idx="1163">
                  <c:v>3229.0172749871963</c:v>
                </c:pt>
                <c:pt idx="1164">
                  <c:v>4008.1759534473495</c:v>
                </c:pt>
                <c:pt idx="1165">
                  <c:v>3762.5996584561599</c:v>
                </c:pt>
                <c:pt idx="1166">
                  <c:v>3879.1306195866055</c:v>
                </c:pt>
                <c:pt idx="1167">
                  <c:v>3303.6954669385541</c:v>
                </c:pt>
                <c:pt idx="1168">
                  <c:v>2973.9129470722091</c:v>
                </c:pt>
                <c:pt idx="1169">
                  <c:v>2336.9736037872444</c:v>
                </c:pt>
                <c:pt idx="1170">
                  <c:v>3101.8651175960676</c:v>
                </c:pt>
                <c:pt idx="1171">
                  <c:v>3559.5998079862729</c:v>
                </c:pt>
                <c:pt idx="1172">
                  <c:v>3903.7206982815896</c:v>
                </c:pt>
                <c:pt idx="1173">
                  <c:v>3097.401001888129</c:v>
                </c:pt>
                <c:pt idx="1174">
                  <c:v>3915.1419076750026</c:v>
                </c:pt>
                <c:pt idx="1175">
                  <c:v>4175.0565730951639</c:v>
                </c:pt>
                <c:pt idx="1176">
                  <c:v>4275.4251660979644</c:v>
                </c:pt>
                <c:pt idx="1177">
                  <c:v>2983.1037564956732</c:v>
                </c:pt>
                <c:pt idx="1178">
                  <c:v>3958.8878533237094</c:v>
                </c:pt>
                <c:pt idx="1179">
                  <c:v>4288.6703731900543</c:v>
                </c:pt>
                <c:pt idx="1180">
                  <c:v>4732.0666931512878</c:v>
                </c:pt>
                <c:pt idx="1181">
                  <c:v>4488.3143958587716</c:v>
                </c:pt>
                <c:pt idx="1182">
                  <c:v>4371.7834347283242</c:v>
                </c:pt>
                <c:pt idx="1183">
                  <c:v>4603.0213592905438</c:v>
                </c:pt>
                <c:pt idx="1184">
                  <c:v>3970.3090627171223</c:v>
                </c:pt>
                <c:pt idx="1185">
                  <c:v>4729.149532115729</c:v>
                </c:pt>
                <c:pt idx="1186">
                  <c:v>4571.4274573970433</c:v>
                </c:pt>
                <c:pt idx="1187">
                  <c:v>4572.5541739896053</c:v>
                </c:pt>
                <c:pt idx="1188">
                  <c:v>4828.4249617816458</c:v>
                </c:pt>
                <c:pt idx="1189">
                  <c:v>4812.9934280157904</c:v>
                </c:pt>
                <c:pt idx="1190">
                  <c:v>4524.6726439897629</c:v>
                </c:pt>
                <c:pt idx="1191">
                  <c:v>5125.791038669684</c:v>
                </c:pt>
                <c:pt idx="1192">
                  <c:v>4854.1166515944351</c:v>
                </c:pt>
                <c:pt idx="1193">
                  <c:v>4933.6999475272733</c:v>
                </c:pt>
                <c:pt idx="1194">
                  <c:v>5365.3109512063747</c:v>
                </c:pt>
                <c:pt idx="1195">
                  <c:v>5566.0481372119757</c:v>
                </c:pt>
                <c:pt idx="1196">
                  <c:v>4768.368114907491</c:v>
                </c:pt>
                <c:pt idx="1197">
                  <c:v>5148.4113970731305</c:v>
                </c:pt>
                <c:pt idx="1198">
                  <c:v>6023.7828276021828</c:v>
                </c:pt>
                <c:pt idx="1199">
                  <c:v>5376.7321605997895</c:v>
                </c:pt>
                <c:pt idx="1200">
                  <c:v>5620.4844578923039</c:v>
                </c:pt>
                <c:pt idx="1201">
                  <c:v>5095.2032362506434</c:v>
                </c:pt>
                <c:pt idx="1202">
                  <c:v>5662.4064058423355</c:v>
                </c:pt>
                <c:pt idx="1203">
                  <c:v>6065.7047755522108</c:v>
                </c:pt>
                <c:pt idx="1204">
                  <c:v>5181.2398795986883</c:v>
                </c:pt>
                <c:pt idx="1205">
                  <c:v>5877.4819622769101</c:v>
                </c:pt>
                <c:pt idx="1206">
                  <c:v>5693.7191654432609</c:v>
                </c:pt>
                <c:pt idx="1207">
                  <c:v>5733.0050946503106</c:v>
                </c:pt>
                <c:pt idx="1208">
                  <c:v>6061.6944511797738</c:v>
                </c:pt>
                <c:pt idx="1209">
                  <c:v>6520.5223049068627</c:v>
                </c:pt>
                <c:pt idx="1210">
                  <c:v>5328.4744658163072</c:v>
                </c:pt>
                <c:pt idx="1211">
                  <c:v>5311.8721421617083</c:v>
                </c:pt>
                <c:pt idx="1212">
                  <c:v>6053.3492160562928</c:v>
                </c:pt>
                <c:pt idx="1213">
                  <c:v>6691.4895867176347</c:v>
                </c:pt>
                <c:pt idx="1214">
                  <c:v>6201.6769656107972</c:v>
                </c:pt>
                <c:pt idx="1215">
                  <c:v>7252.5100311461974</c:v>
                </c:pt>
                <c:pt idx="1216">
                  <c:v>6229.2605431318552</c:v>
                </c:pt>
                <c:pt idx="1217">
                  <c:v>7036.3413113747411</c:v>
                </c:pt>
                <c:pt idx="1218">
                  <c:v>6690.3964233807528</c:v>
                </c:pt>
                <c:pt idx="1219">
                  <c:v>7537.091113051858</c:v>
                </c:pt>
                <c:pt idx="1220">
                  <c:v>7336.353927046257</c:v>
                </c:pt>
                <c:pt idx="1221">
                  <c:v>6337.9367187361713</c:v>
                </c:pt>
                <c:pt idx="1222">
                  <c:v>6933.4276228537383</c:v>
                </c:pt>
                <c:pt idx="1223">
                  <c:v>8209.9013598766396</c:v>
                </c:pt>
                <c:pt idx="1224">
                  <c:v>7175.7146912920143</c:v>
                </c:pt>
                <c:pt idx="1225">
                  <c:v>7443.9878885085745</c:v>
                </c:pt>
                <c:pt idx="1226">
                  <c:v>7262.871630458405</c:v>
                </c:pt>
                <c:pt idx="1227">
                  <c:v>7447.0129135836287</c:v>
                </c:pt>
                <c:pt idx="1228">
                  <c:v>7592.3156380630789</c:v>
                </c:pt>
                <c:pt idx="1229">
                  <c:v>7320.6412509878282</c:v>
                </c:pt>
                <c:pt idx="1230">
                  <c:v>7861.7701452088841</c:v>
                </c:pt>
                <c:pt idx="1231">
                  <c:v>8923.5403913145637</c:v>
                </c:pt>
                <c:pt idx="1232">
                  <c:v>8507.7276488743883</c:v>
                </c:pt>
                <c:pt idx="1233">
                  <c:v>8792.6710597551428</c:v>
                </c:pt>
                <c:pt idx="1234">
                  <c:v>8540.5799481133654</c:v>
                </c:pt>
                <c:pt idx="1235">
                  <c:v>8522.8780403476703</c:v>
                </c:pt>
                <c:pt idx="1236">
                  <c:v>9193.7831027912544</c:v>
                </c:pt>
                <c:pt idx="1237">
                  <c:v>8701.391832910529</c:v>
                </c:pt>
                <c:pt idx="1238">
                  <c:v>9249.3125868084644</c:v>
                </c:pt>
                <c:pt idx="1239">
                  <c:v>9795.9946608080572</c:v>
                </c:pt>
                <c:pt idx="1240">
                  <c:v>9751.8863861842619</c:v>
                </c:pt>
                <c:pt idx="1241">
                  <c:v>8698.7893674232291</c:v>
                </c:pt>
                <c:pt idx="1242">
                  <c:v>9061.8206078949515</c:v>
                </c:pt>
                <c:pt idx="1243">
                  <c:v>9219.542682613639</c:v>
                </c:pt>
                <c:pt idx="1244">
                  <c:v>8505.1889741304039</c:v>
                </c:pt>
                <c:pt idx="1245">
                  <c:v>8832.0240954735527</c:v>
                </c:pt>
                <c:pt idx="1246">
                  <c:v>10109.252483571665</c:v>
                </c:pt>
                <c:pt idx="1247">
                  <c:v>9299.9141828773681</c:v>
                </c:pt>
                <c:pt idx="1248">
                  <c:v>10537.217269767043</c:v>
                </c:pt>
                <c:pt idx="1249">
                  <c:v>10535.393272068366</c:v>
                </c:pt>
                <c:pt idx="1250">
                  <c:v>10079.130231306619</c:v>
                </c:pt>
                <c:pt idx="1251">
                  <c:v>9943.70275580831</c:v>
                </c:pt>
                <c:pt idx="1252">
                  <c:v>10348.611870933881</c:v>
                </c:pt>
                <c:pt idx="1253">
                  <c:v>10708.184551577819</c:v>
                </c:pt>
                <c:pt idx="1254">
                  <c:v>10977.696428692718</c:v>
                </c:pt>
                <c:pt idx="1255">
                  <c:v>11553.055243550254</c:v>
                </c:pt>
                <c:pt idx="1256">
                  <c:v>10768.614007563636</c:v>
                </c:pt>
                <c:pt idx="1257">
                  <c:v>11408.578375923655</c:v>
                </c:pt>
                <c:pt idx="1258">
                  <c:v>11125.641592689364</c:v>
                </c:pt>
                <c:pt idx="1259">
                  <c:v>11104.101644544196</c:v>
                </c:pt>
                <c:pt idx="1260">
                  <c:v>12064.1330912839</c:v>
                </c:pt>
                <c:pt idx="1261">
                  <c:v>11922.573384692863</c:v>
                </c:pt>
                <c:pt idx="1262">
                  <c:v>11500.371085580799</c:v>
                </c:pt>
                <c:pt idx="1263">
                  <c:v>11663.785435865262</c:v>
                </c:pt>
                <c:pt idx="1264">
                  <c:v>11998.440795218758</c:v>
                </c:pt>
                <c:pt idx="1265">
                  <c:v>12279.93948208027</c:v>
                </c:pt>
                <c:pt idx="1266">
                  <c:v>12407.160818242337</c:v>
                </c:pt>
                <c:pt idx="1267">
                  <c:v>11905.317853228335</c:v>
                </c:pt>
                <c:pt idx="1268">
                  <c:v>13276.577160198081</c:v>
                </c:pt>
                <c:pt idx="1269">
                  <c:v>11924.228597614961</c:v>
                </c:pt>
                <c:pt idx="1270">
                  <c:v>13434.299234916769</c:v>
                </c:pt>
                <c:pt idx="1271">
                  <c:v>12398.559190885542</c:v>
                </c:pt>
                <c:pt idx="1272">
                  <c:v>13372.935428828438</c:v>
                </c:pt>
                <c:pt idx="1273">
                  <c:v>13801.993378360701</c:v>
                </c:pt>
                <c:pt idx="1274">
                  <c:v>13157.893425649545</c:v>
                </c:pt>
                <c:pt idx="1275">
                  <c:v>14204.198584733695</c:v>
                </c:pt>
                <c:pt idx="1276">
                  <c:v>32163.351512126887</c:v>
                </c:pt>
                <c:pt idx="1277">
                  <c:v>36821.466337659076</c:v>
                </c:pt>
                <c:pt idx="1278">
                  <c:v>26273.54372980542</c:v>
                </c:pt>
                <c:pt idx="1279">
                  <c:v>28152.661980526325</c:v>
                </c:pt>
                <c:pt idx="1280">
                  <c:v>27953.732634902917</c:v>
                </c:pt>
                <c:pt idx="1281">
                  <c:v>25589.312273587231</c:v>
                </c:pt>
                <c:pt idx="1282">
                  <c:v>29756.72548996759</c:v>
                </c:pt>
                <c:pt idx="1283">
                  <c:v>26116.914818423615</c:v>
                </c:pt>
                <c:pt idx="1284">
                  <c:v>25360.710367767988</c:v>
                </c:pt>
                <c:pt idx="1285">
                  <c:v>31460.700155329643</c:v>
                </c:pt>
                <c:pt idx="1286">
                  <c:v>33873.590174950441</c:v>
                </c:pt>
                <c:pt idx="1287">
                  <c:v>35030.625526349606</c:v>
                </c:pt>
                <c:pt idx="1288">
                  <c:v>33611.759805108595</c:v>
                </c:pt>
                <c:pt idx="1289">
                  <c:v>37055.253222005827</c:v>
                </c:pt>
                <c:pt idx="1290">
                  <c:v>27977.261155204171</c:v>
                </c:pt>
                <c:pt idx="1291">
                  <c:v>25687.551909885358</c:v>
                </c:pt>
                <c:pt idx="1292">
                  <c:v>29379.471701735027</c:v>
                </c:pt>
                <c:pt idx="1293">
                  <c:v>29988.559166754792</c:v>
                </c:pt>
                <c:pt idx="1294">
                  <c:v>32701.123289785435</c:v>
                </c:pt>
                <c:pt idx="1295">
                  <c:v>32115.469982127048</c:v>
                </c:pt>
                <c:pt idx="1296">
                  <c:v>30018.265280206302</c:v>
                </c:pt>
                <c:pt idx="1297">
                  <c:v>30873.464018235267</c:v>
                </c:pt>
                <c:pt idx="1298">
                  <c:v>26533.286405733845</c:v>
                </c:pt>
                <c:pt idx="1299">
                  <c:v>28107.376495239565</c:v>
                </c:pt>
                <c:pt idx="1300">
                  <c:v>26982.002935743505</c:v>
                </c:pt>
                <c:pt idx="1301">
                  <c:v>29318.964619197344</c:v>
                </c:pt>
                <c:pt idx="1302">
                  <c:v>28071.836688927098</c:v>
                </c:pt>
                <c:pt idx="1303">
                  <c:v>36063.719031597342</c:v>
                </c:pt>
                <c:pt idx="1304">
                  <c:v>27548.676714454537</c:v>
                </c:pt>
                <c:pt idx="1305">
                  <c:v>29082.091245444135</c:v>
                </c:pt>
                <c:pt idx="1306">
                  <c:v>27297.558264988416</c:v>
                </c:pt>
                <c:pt idx="1307">
                  <c:v>32430.880578308745</c:v>
                </c:pt>
                <c:pt idx="1308">
                  <c:v>25658.086964696526</c:v>
                </c:pt>
                <c:pt idx="1309">
                  <c:v>32120.674913101655</c:v>
                </c:pt>
                <c:pt idx="1310">
                  <c:v>25919.094793453572</c:v>
                </c:pt>
                <c:pt idx="1311">
                  <c:v>27890.304292063396</c:v>
                </c:pt>
                <c:pt idx="1312">
                  <c:v>28177.998341209772</c:v>
                </c:pt>
                <c:pt idx="1313">
                  <c:v>25614.689267851758</c:v>
                </c:pt>
                <c:pt idx="1314">
                  <c:v>25903.491270195984</c:v>
                </c:pt>
                <c:pt idx="1315">
                  <c:v>30561.410538616081</c:v>
                </c:pt>
                <c:pt idx="1316">
                  <c:v>28496.404384530069</c:v>
                </c:pt>
                <c:pt idx="1317">
                  <c:v>37500.473539665734</c:v>
                </c:pt>
                <c:pt idx="1318">
                  <c:v>-604.15538018363623</c:v>
                </c:pt>
                <c:pt idx="1319">
                  <c:v>799.93201510144991</c:v>
                </c:pt>
                <c:pt idx="1320">
                  <c:v>-35.825493999380342</c:v>
                </c:pt>
                <c:pt idx="1321">
                  <c:v>1508.391221039532</c:v>
                </c:pt>
                <c:pt idx="1322">
                  <c:v>3542.4231277862964</c:v>
                </c:pt>
                <c:pt idx="1323">
                  <c:v>7683.4222677729922</c:v>
                </c:pt>
                <c:pt idx="1324">
                  <c:v>8040.7883651603952</c:v>
                </c:pt>
                <c:pt idx="1325">
                  <c:v>11139.338350677514</c:v>
                </c:pt>
                <c:pt idx="1326">
                  <c:v>26344.827204580528</c:v>
                </c:pt>
                <c:pt idx="1327">
                  <c:v>25176.370643787955</c:v>
                </c:pt>
                <c:pt idx="1328">
                  <c:v>24747.312694255692</c:v>
                </c:pt>
                <c:pt idx="1329">
                  <c:v>27281.474748125318</c:v>
                </c:pt>
                <c:pt idx="1330">
                  <c:v>-385.99116522754957</c:v>
                </c:pt>
                <c:pt idx="1331">
                  <c:v>-216.84788111545004</c:v>
                </c:pt>
                <c:pt idx="1332">
                  <c:v>1026.2176928575382</c:v>
                </c:pt>
                <c:pt idx="1333">
                  <c:v>448.59621353572038</c:v>
                </c:pt>
                <c:pt idx="1334">
                  <c:v>3306.4318292980715</c:v>
                </c:pt>
                <c:pt idx="1335">
                  <c:v>3671.257373575143</c:v>
                </c:pt>
                <c:pt idx="1336">
                  <c:v>9873.3400363479923</c:v>
                </c:pt>
                <c:pt idx="1337">
                  <c:v>23696.707836624162</c:v>
                </c:pt>
              </c:numCache>
            </c:numRef>
          </c:val>
          <c:smooth val="0"/>
          <c:extLst>
            <c:ext xmlns:c16="http://schemas.microsoft.com/office/drawing/2014/chart" uri="{C3380CC4-5D6E-409C-BE32-E72D297353CC}">
              <c16:uniqueId val="{00000001-F219-41CB-92AF-DB3FE727D832}"/>
            </c:ext>
          </c:extLst>
        </c:ser>
        <c:dLbls>
          <c:showLegendKey val="0"/>
          <c:showVal val="0"/>
          <c:showCatName val="0"/>
          <c:showSerName val="0"/>
          <c:showPercent val="0"/>
          <c:showBubbleSize val="0"/>
        </c:dLbls>
        <c:smooth val="0"/>
        <c:axId val="1919443216"/>
        <c:axId val="1919443696"/>
      </c:lineChart>
      <c:catAx>
        <c:axId val="191944321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443696"/>
        <c:crosses val="autoZero"/>
        <c:auto val="1"/>
        <c:lblAlgn val="ctr"/>
        <c:lblOffset val="100"/>
        <c:noMultiLvlLbl val="0"/>
      </c:catAx>
      <c:valAx>
        <c:axId val="191944369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443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Actual</a:t>
            </a:r>
            <a:r>
              <a:rPr lang="en-US" baseline="0" dirty="0"/>
              <a:t> vs. Predicted Charges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'FamInsureCo Int. Stats Data'!$Q$1</c:f>
              <c:strCache>
                <c:ptCount val="1"/>
                <c:pt idx="0">
                  <c:v>medical_insurance_charges</c:v>
                </c:pt>
              </c:strCache>
            </c:strRef>
          </c:tx>
          <c:spPr>
            <a:ln w="28575" cap="rnd">
              <a:solidFill>
                <a:schemeClr val="accent1"/>
              </a:solidFill>
              <a:round/>
            </a:ln>
            <a:effectLst/>
          </c:spPr>
          <c:marker>
            <c:symbol val="none"/>
          </c:marker>
          <c:val>
            <c:numRef>
              <c:f>'FamInsureCo Int. Stats Data'!$Q$2:$Q$1380</c:f>
              <c:numCache>
                <c:formatCode>"$"#,##0.00;[Red]\-"$"#,##0.00</c:formatCode>
                <c:ptCount val="1379"/>
                <c:pt idx="0">
                  <c:v>1607.5101</c:v>
                </c:pt>
                <c:pt idx="1">
                  <c:v>2201.0971</c:v>
                </c:pt>
                <c:pt idx="2">
                  <c:v>1737.376</c:v>
                </c:pt>
                <c:pt idx="3">
                  <c:v>2709.1118999999999</c:v>
                </c:pt>
                <c:pt idx="4">
                  <c:v>2117.3388500000001</c:v>
                </c:pt>
                <c:pt idx="5">
                  <c:v>2913.569</c:v>
                </c:pt>
                <c:pt idx="6">
                  <c:v>2709.24395</c:v>
                </c:pt>
                <c:pt idx="7">
                  <c:v>1728.8969999999999</c:v>
                </c:pt>
                <c:pt idx="8">
                  <c:v>1731.6769999999999</c:v>
                </c:pt>
                <c:pt idx="9">
                  <c:v>3180.5101</c:v>
                </c:pt>
                <c:pt idx="10">
                  <c:v>2585.8506499999999</c:v>
                </c:pt>
                <c:pt idx="11">
                  <c:v>2150.4690000000001</c:v>
                </c:pt>
                <c:pt idx="12">
                  <c:v>2731.9122000000002</c:v>
                </c:pt>
                <c:pt idx="13">
                  <c:v>2527.8186500000002</c:v>
                </c:pt>
                <c:pt idx="14">
                  <c:v>4296.2712000000001</c:v>
                </c:pt>
                <c:pt idx="15">
                  <c:v>14426.073850000001</c:v>
                </c:pt>
                <c:pt idx="16">
                  <c:v>22395.74424</c:v>
                </c:pt>
                <c:pt idx="17">
                  <c:v>25081.76784</c:v>
                </c:pt>
                <c:pt idx="18">
                  <c:v>2457.502</c:v>
                </c:pt>
                <c:pt idx="19">
                  <c:v>2842.7607499999999</c:v>
                </c:pt>
                <c:pt idx="20">
                  <c:v>3206.4913499999998</c:v>
                </c:pt>
                <c:pt idx="21">
                  <c:v>4391.652</c:v>
                </c:pt>
                <c:pt idx="22">
                  <c:v>3594.17085</c:v>
                </c:pt>
                <c:pt idx="23">
                  <c:v>3208.7869999999998</c:v>
                </c:pt>
                <c:pt idx="24">
                  <c:v>3176.8159000000001</c:v>
                </c:pt>
                <c:pt idx="25">
                  <c:v>3378.91</c:v>
                </c:pt>
                <c:pt idx="26">
                  <c:v>3176.2876999999999</c:v>
                </c:pt>
                <c:pt idx="27">
                  <c:v>3561.8888999999999</c:v>
                </c:pt>
                <c:pt idx="28">
                  <c:v>2974.1260000000002</c:v>
                </c:pt>
                <c:pt idx="29">
                  <c:v>3353.4703</c:v>
                </c:pt>
                <c:pt idx="30">
                  <c:v>23288.928400000001</c:v>
                </c:pt>
                <c:pt idx="31">
                  <c:v>4719.7365499999996</c:v>
                </c:pt>
                <c:pt idx="32">
                  <c:v>4906.4096499999996</c:v>
                </c:pt>
                <c:pt idx="33">
                  <c:v>4529.4769999999999</c:v>
                </c:pt>
                <c:pt idx="34">
                  <c:v>4719.52405</c:v>
                </c:pt>
                <c:pt idx="35">
                  <c:v>5693.4305000000004</c:v>
                </c:pt>
                <c:pt idx="36">
                  <c:v>4718.2035500000002</c:v>
                </c:pt>
                <c:pt idx="37">
                  <c:v>4931.6469999999999</c:v>
                </c:pt>
                <c:pt idx="38">
                  <c:v>4134.0824499999999</c:v>
                </c:pt>
                <c:pt idx="39">
                  <c:v>17626.239509999999</c:v>
                </c:pt>
                <c:pt idx="40">
                  <c:v>4544.2348000000002</c:v>
                </c:pt>
                <c:pt idx="41">
                  <c:v>5354.0746499999996</c:v>
                </c:pt>
                <c:pt idx="42">
                  <c:v>4185.0978999999998</c:v>
                </c:pt>
                <c:pt idx="43">
                  <c:v>4766.0219999999999</c:v>
                </c:pt>
                <c:pt idx="44">
                  <c:v>6753.0379999999996</c:v>
                </c:pt>
                <c:pt idx="45">
                  <c:v>4992.3764000000001</c:v>
                </c:pt>
                <c:pt idx="46">
                  <c:v>6402.2913500000004</c:v>
                </c:pt>
                <c:pt idx="47">
                  <c:v>5458.0464499999998</c:v>
                </c:pt>
                <c:pt idx="48">
                  <c:v>7228.2156500000001</c:v>
                </c:pt>
                <c:pt idx="49">
                  <c:v>6686.4313000000002</c:v>
                </c:pt>
                <c:pt idx="50">
                  <c:v>6933.2422500000002</c:v>
                </c:pt>
                <c:pt idx="51">
                  <c:v>7133.9025000000001</c:v>
                </c:pt>
                <c:pt idx="52">
                  <c:v>7985.8149999999996</c:v>
                </c:pt>
                <c:pt idx="53">
                  <c:v>8965.7957499999993</c:v>
                </c:pt>
                <c:pt idx="54">
                  <c:v>7986.4752500000004</c:v>
                </c:pt>
                <c:pt idx="55">
                  <c:v>8582.3022999999994</c:v>
                </c:pt>
                <c:pt idx="56">
                  <c:v>8252.2842999999993</c:v>
                </c:pt>
                <c:pt idx="57">
                  <c:v>13725.47184</c:v>
                </c:pt>
                <c:pt idx="58">
                  <c:v>8211.1002000000008</c:v>
                </c:pt>
                <c:pt idx="59">
                  <c:v>9193.8384999999998</c:v>
                </c:pt>
                <c:pt idx="60">
                  <c:v>8539.6710000000003</c:v>
                </c:pt>
                <c:pt idx="61">
                  <c:v>26236.579969999999</c:v>
                </c:pt>
                <c:pt idx="62">
                  <c:v>8534.6718000000001</c:v>
                </c:pt>
                <c:pt idx="63">
                  <c:v>8269.0439999999999</c:v>
                </c:pt>
                <c:pt idx="64">
                  <c:v>9182.17</c:v>
                </c:pt>
                <c:pt idx="65">
                  <c:v>10156.7832</c:v>
                </c:pt>
                <c:pt idx="66">
                  <c:v>9566.9909000000007</c:v>
                </c:pt>
                <c:pt idx="67">
                  <c:v>10107.220600000001</c:v>
                </c:pt>
                <c:pt idx="68">
                  <c:v>9855.1314000000002</c:v>
                </c:pt>
                <c:pt idx="69">
                  <c:v>9264.7970000000005</c:v>
                </c:pt>
                <c:pt idx="70">
                  <c:v>27117.993780000001</c:v>
                </c:pt>
                <c:pt idx="71">
                  <c:v>10197.772199999999</c:v>
                </c:pt>
                <c:pt idx="72">
                  <c:v>10942.13205</c:v>
                </c:pt>
                <c:pt idx="73">
                  <c:v>11729.6795</c:v>
                </c:pt>
                <c:pt idx="74">
                  <c:v>12475.3513</c:v>
                </c:pt>
                <c:pt idx="75">
                  <c:v>12094.477999999999</c:v>
                </c:pt>
                <c:pt idx="76">
                  <c:v>12479.70895</c:v>
                </c:pt>
                <c:pt idx="77">
                  <c:v>11830.6072</c:v>
                </c:pt>
                <c:pt idx="78">
                  <c:v>12029.286700000001</c:v>
                </c:pt>
                <c:pt idx="79">
                  <c:v>22192.437109999999</c:v>
                </c:pt>
                <c:pt idx="80">
                  <c:v>12032.325999999999</c:v>
                </c:pt>
                <c:pt idx="81">
                  <c:v>11833.782300000001</c:v>
                </c:pt>
                <c:pt idx="82">
                  <c:v>12629.896699999999</c:v>
                </c:pt>
                <c:pt idx="83">
                  <c:v>13012.20865</c:v>
                </c:pt>
                <c:pt idx="84">
                  <c:v>13616.3586</c:v>
                </c:pt>
                <c:pt idx="85">
                  <c:v>13415.0381</c:v>
                </c:pt>
                <c:pt idx="86">
                  <c:v>14451.835150000001</c:v>
                </c:pt>
                <c:pt idx="87">
                  <c:v>14449.8544</c:v>
                </c:pt>
                <c:pt idx="88">
                  <c:v>23244.790199999999</c:v>
                </c:pt>
                <c:pt idx="89">
                  <c:v>14711.7438</c:v>
                </c:pt>
                <c:pt idx="90">
                  <c:v>16577.779500000001</c:v>
                </c:pt>
                <c:pt idx="91">
                  <c:v>19964.746299999999</c:v>
                </c:pt>
                <c:pt idx="92">
                  <c:v>19444.265800000001</c:v>
                </c:pt>
                <c:pt idx="93">
                  <c:v>24873.384900000001</c:v>
                </c:pt>
                <c:pt idx="94">
                  <c:v>13844.505999999999</c:v>
                </c:pt>
                <c:pt idx="95">
                  <c:v>21659.930100000001</c:v>
                </c:pt>
                <c:pt idx="96">
                  <c:v>19594.809649999999</c:v>
                </c:pt>
                <c:pt idx="97">
                  <c:v>18608.261999999999</c:v>
                </c:pt>
                <c:pt idx="98">
                  <c:v>15359.104499999999</c:v>
                </c:pt>
                <c:pt idx="99">
                  <c:v>25678.778450000002</c:v>
                </c:pt>
                <c:pt idx="100">
                  <c:v>27037.914100000002</c:v>
                </c:pt>
                <c:pt idx="101">
                  <c:v>16657.71745</c:v>
                </c:pt>
                <c:pt idx="102">
                  <c:v>24106.912550000001</c:v>
                </c:pt>
                <c:pt idx="103">
                  <c:v>19798.054550000001</c:v>
                </c:pt>
                <c:pt idx="104">
                  <c:v>17496.306</c:v>
                </c:pt>
                <c:pt idx="105">
                  <c:v>14571.890799999999</c:v>
                </c:pt>
                <c:pt idx="106">
                  <c:v>16420.494549999999</c:v>
                </c:pt>
                <c:pt idx="107">
                  <c:v>21677.283449999999</c:v>
                </c:pt>
                <c:pt idx="108">
                  <c:v>21880.82</c:v>
                </c:pt>
                <c:pt idx="109">
                  <c:v>16776.304049999999</c:v>
                </c:pt>
                <c:pt idx="110">
                  <c:v>23887.662700000001</c:v>
                </c:pt>
                <c:pt idx="111">
                  <c:v>26125.674770000001</c:v>
                </c:pt>
                <c:pt idx="112">
                  <c:v>20167.336029999999</c:v>
                </c:pt>
                <c:pt idx="113">
                  <c:v>14283.4594</c:v>
                </c:pt>
                <c:pt idx="114">
                  <c:v>16115.3045</c:v>
                </c:pt>
                <c:pt idx="115">
                  <c:v>18765.87545</c:v>
                </c:pt>
                <c:pt idx="116">
                  <c:v>1705.6244999999999</c:v>
                </c:pt>
                <c:pt idx="117">
                  <c:v>1704.5681</c:v>
                </c:pt>
                <c:pt idx="118">
                  <c:v>1121.8739</c:v>
                </c:pt>
                <c:pt idx="119">
                  <c:v>1711.0268000000001</c:v>
                </c:pt>
                <c:pt idx="120">
                  <c:v>1704.7001499999999</c:v>
                </c:pt>
                <c:pt idx="121">
                  <c:v>11884.048580000001</c:v>
                </c:pt>
                <c:pt idx="122">
                  <c:v>1702.4553000000001</c:v>
                </c:pt>
                <c:pt idx="123">
                  <c:v>1837.2370000000001</c:v>
                </c:pt>
                <c:pt idx="124">
                  <c:v>1625.4337499999999</c:v>
                </c:pt>
                <c:pt idx="125">
                  <c:v>1832.0940000000001</c:v>
                </c:pt>
                <c:pt idx="126">
                  <c:v>2803.69785</c:v>
                </c:pt>
                <c:pt idx="127">
                  <c:v>1242.816</c:v>
                </c:pt>
                <c:pt idx="128">
                  <c:v>1242.26</c:v>
                </c:pt>
                <c:pt idx="129">
                  <c:v>1627.2824499999999</c:v>
                </c:pt>
                <c:pt idx="130">
                  <c:v>1628.4709</c:v>
                </c:pt>
                <c:pt idx="131">
                  <c:v>1241.5650000000001</c:v>
                </c:pt>
                <c:pt idx="132">
                  <c:v>1964.78</c:v>
                </c:pt>
                <c:pt idx="133">
                  <c:v>3077.0954999999999</c:v>
                </c:pt>
                <c:pt idx="134">
                  <c:v>3861.2096499999998</c:v>
                </c:pt>
                <c:pt idx="135">
                  <c:v>2103.08</c:v>
                </c:pt>
                <c:pt idx="136">
                  <c:v>1515.3449000000001</c:v>
                </c:pt>
                <c:pt idx="137">
                  <c:v>4005.4225000000001</c:v>
                </c:pt>
                <c:pt idx="138">
                  <c:v>2395.17155</c:v>
                </c:pt>
                <c:pt idx="139">
                  <c:v>21595.382290000001</c:v>
                </c:pt>
                <c:pt idx="140">
                  <c:v>2396.0958999999998</c:v>
                </c:pt>
                <c:pt idx="141">
                  <c:v>1969.614</c:v>
                </c:pt>
                <c:pt idx="142">
                  <c:v>2352.9684499999998</c:v>
                </c:pt>
                <c:pt idx="143">
                  <c:v>5080.0959999999995</c:v>
                </c:pt>
                <c:pt idx="144">
                  <c:v>2302.3000000000002</c:v>
                </c:pt>
                <c:pt idx="145">
                  <c:v>3484.3310000000001</c:v>
                </c:pt>
                <c:pt idx="146">
                  <c:v>4827.9049500000001</c:v>
                </c:pt>
                <c:pt idx="147">
                  <c:v>2483.7359999999999</c:v>
                </c:pt>
                <c:pt idx="148">
                  <c:v>3847.674</c:v>
                </c:pt>
                <c:pt idx="149">
                  <c:v>4428.8878500000001</c:v>
                </c:pt>
                <c:pt idx="150">
                  <c:v>5615.3689999999997</c:v>
                </c:pt>
                <c:pt idx="151">
                  <c:v>5209.5788499999999</c:v>
                </c:pt>
                <c:pt idx="152">
                  <c:v>4032.2406999999998</c:v>
                </c:pt>
                <c:pt idx="153">
                  <c:v>3260.1990000000001</c:v>
                </c:pt>
                <c:pt idx="154">
                  <c:v>21984.47061</c:v>
                </c:pt>
                <c:pt idx="155">
                  <c:v>5257.5079500000002</c:v>
                </c:pt>
                <c:pt idx="156">
                  <c:v>27375.904780000001</c:v>
                </c:pt>
                <c:pt idx="157">
                  <c:v>4500.33925</c:v>
                </c:pt>
                <c:pt idx="158">
                  <c:v>5125.2156999999997</c:v>
                </c:pt>
                <c:pt idx="159">
                  <c:v>6198.7518</c:v>
                </c:pt>
                <c:pt idx="160">
                  <c:v>6985.50695</c:v>
                </c:pt>
                <c:pt idx="161">
                  <c:v>6652.5288</c:v>
                </c:pt>
                <c:pt idx="162">
                  <c:v>5855.9025000000001</c:v>
                </c:pt>
                <c:pt idx="163">
                  <c:v>6710.1918999999998</c:v>
                </c:pt>
                <c:pt idx="164">
                  <c:v>6117.4944999999998</c:v>
                </c:pt>
                <c:pt idx="165">
                  <c:v>7173.35995</c:v>
                </c:pt>
                <c:pt idx="166">
                  <c:v>6272.4772000000003</c:v>
                </c:pt>
                <c:pt idx="167">
                  <c:v>6858.4795999999997</c:v>
                </c:pt>
                <c:pt idx="168">
                  <c:v>5966.8873999999996</c:v>
                </c:pt>
                <c:pt idx="169">
                  <c:v>6250.4350000000004</c:v>
                </c:pt>
                <c:pt idx="170">
                  <c:v>8302.5356499999998</c:v>
                </c:pt>
                <c:pt idx="171">
                  <c:v>8891.1394999999993</c:v>
                </c:pt>
                <c:pt idx="172">
                  <c:v>9788.8659000000007</c:v>
                </c:pt>
                <c:pt idx="173">
                  <c:v>7222.7862500000001</c:v>
                </c:pt>
                <c:pt idx="174">
                  <c:v>8604.4836500000001</c:v>
                </c:pt>
                <c:pt idx="175">
                  <c:v>8605.3615000000009</c:v>
                </c:pt>
                <c:pt idx="176">
                  <c:v>8603.8233999999993</c:v>
                </c:pt>
                <c:pt idx="177">
                  <c:v>7147.1049999999996</c:v>
                </c:pt>
                <c:pt idx="178">
                  <c:v>7526.7064499999997</c:v>
                </c:pt>
                <c:pt idx="179">
                  <c:v>9500.5730500000009</c:v>
                </c:pt>
                <c:pt idx="180">
                  <c:v>8428.0692999999992</c:v>
                </c:pt>
                <c:pt idx="181">
                  <c:v>8627.5411000000004</c:v>
                </c:pt>
                <c:pt idx="182">
                  <c:v>8688.8588500000005</c:v>
                </c:pt>
                <c:pt idx="183">
                  <c:v>11520.099850000001</c:v>
                </c:pt>
                <c:pt idx="184">
                  <c:v>9361.3268000000007</c:v>
                </c:pt>
                <c:pt idx="185">
                  <c:v>9863.4717999999993</c:v>
                </c:pt>
                <c:pt idx="186">
                  <c:v>10065.413</c:v>
                </c:pt>
                <c:pt idx="187">
                  <c:v>11013.7119</c:v>
                </c:pt>
                <c:pt idx="188">
                  <c:v>10422.916649999999</c:v>
                </c:pt>
                <c:pt idx="189">
                  <c:v>10791.96</c:v>
                </c:pt>
                <c:pt idx="190">
                  <c:v>10577.087</c:v>
                </c:pt>
                <c:pt idx="191">
                  <c:v>10959.33</c:v>
                </c:pt>
                <c:pt idx="192">
                  <c:v>11345.519</c:v>
                </c:pt>
                <c:pt idx="193">
                  <c:v>12323.936</c:v>
                </c:pt>
                <c:pt idx="194">
                  <c:v>13112.604799999999</c:v>
                </c:pt>
                <c:pt idx="195">
                  <c:v>12523.604799999999</c:v>
                </c:pt>
                <c:pt idx="196">
                  <c:v>13129.603450000001</c:v>
                </c:pt>
                <c:pt idx="197">
                  <c:v>12957.118</c:v>
                </c:pt>
                <c:pt idx="198">
                  <c:v>14349.8544</c:v>
                </c:pt>
                <c:pt idx="199">
                  <c:v>30166.618170000002</c:v>
                </c:pt>
                <c:pt idx="200">
                  <c:v>17663.144199999999</c:v>
                </c:pt>
                <c:pt idx="201">
                  <c:v>21098.554049999999</c:v>
                </c:pt>
                <c:pt idx="202">
                  <c:v>22412.648499999999</c:v>
                </c:pt>
                <c:pt idx="203">
                  <c:v>15820.699000000001</c:v>
                </c:pt>
                <c:pt idx="204">
                  <c:v>21223.675800000001</c:v>
                </c:pt>
                <c:pt idx="205">
                  <c:v>19515.5416</c:v>
                </c:pt>
                <c:pt idx="206">
                  <c:v>24869.836800000001</c:v>
                </c:pt>
                <c:pt idx="207">
                  <c:v>17179.522000000001</c:v>
                </c:pt>
                <c:pt idx="208">
                  <c:v>22218.1149</c:v>
                </c:pt>
                <c:pt idx="209">
                  <c:v>19361.998800000001</c:v>
                </c:pt>
                <c:pt idx="210">
                  <c:v>18259.216</c:v>
                </c:pt>
                <c:pt idx="211">
                  <c:v>21195.817999999999</c:v>
                </c:pt>
                <c:pt idx="212">
                  <c:v>17904.527050000001</c:v>
                </c:pt>
                <c:pt idx="213">
                  <c:v>15817.985699999999</c:v>
                </c:pt>
                <c:pt idx="214">
                  <c:v>35069.374519999998</c:v>
                </c:pt>
                <c:pt idx="215">
                  <c:v>23967.38305</c:v>
                </c:pt>
                <c:pt idx="216">
                  <c:v>16138.762049999999</c:v>
                </c:pt>
                <c:pt idx="217">
                  <c:v>17361.766100000001</c:v>
                </c:pt>
                <c:pt idx="218">
                  <c:v>18767.737700000001</c:v>
                </c:pt>
                <c:pt idx="219">
                  <c:v>13747.87235</c:v>
                </c:pt>
                <c:pt idx="220">
                  <c:v>26926.5144</c:v>
                </c:pt>
                <c:pt idx="221">
                  <c:v>21259.377949999998</c:v>
                </c:pt>
                <c:pt idx="222">
                  <c:v>3393.35635</c:v>
                </c:pt>
                <c:pt idx="223">
                  <c:v>2211.1307499999998</c:v>
                </c:pt>
                <c:pt idx="224">
                  <c:v>21344.846699999998</c:v>
                </c:pt>
                <c:pt idx="225">
                  <c:v>1631.8212000000001</c:v>
                </c:pt>
                <c:pt idx="226">
                  <c:v>14133.03775</c:v>
                </c:pt>
                <c:pt idx="227">
                  <c:v>1631.6683</c:v>
                </c:pt>
                <c:pt idx="228">
                  <c:v>2203.4718499999999</c:v>
                </c:pt>
                <c:pt idx="229">
                  <c:v>1622.1885</c:v>
                </c:pt>
                <c:pt idx="230">
                  <c:v>11482.63485</c:v>
                </c:pt>
                <c:pt idx="231">
                  <c:v>2801.2588000000001</c:v>
                </c:pt>
                <c:pt idx="232">
                  <c:v>2219.4450999999999</c:v>
                </c:pt>
                <c:pt idx="233">
                  <c:v>1633.0444</c:v>
                </c:pt>
                <c:pt idx="234">
                  <c:v>2207.6974500000001</c:v>
                </c:pt>
                <c:pt idx="235">
                  <c:v>2217.6012000000001</c:v>
                </c:pt>
                <c:pt idx="236">
                  <c:v>1621.8827000000001</c:v>
                </c:pt>
                <c:pt idx="237">
                  <c:v>1634.5734</c:v>
                </c:pt>
                <c:pt idx="238">
                  <c:v>2217.4691499999999</c:v>
                </c:pt>
                <c:pt idx="239">
                  <c:v>4561.1885000000002</c:v>
                </c:pt>
                <c:pt idx="240">
                  <c:v>2203.7359499999998</c:v>
                </c:pt>
                <c:pt idx="241">
                  <c:v>1633.9618</c:v>
                </c:pt>
                <c:pt idx="242">
                  <c:v>2205.9807999999998</c:v>
                </c:pt>
                <c:pt idx="243">
                  <c:v>1629.8335</c:v>
                </c:pt>
                <c:pt idx="244">
                  <c:v>2719.2797500000001</c:v>
                </c:pt>
                <c:pt idx="245">
                  <c:v>2130.6759000000002</c:v>
                </c:pt>
                <c:pt idx="246">
                  <c:v>2138.0707000000002</c:v>
                </c:pt>
                <c:pt idx="247">
                  <c:v>2134.9014999999999</c:v>
                </c:pt>
                <c:pt idx="248">
                  <c:v>1748.7739999999999</c:v>
                </c:pt>
                <c:pt idx="249">
                  <c:v>24059.680189999999</c:v>
                </c:pt>
                <c:pt idx="250">
                  <c:v>2128.4310500000001</c:v>
                </c:pt>
                <c:pt idx="251">
                  <c:v>2136.8822500000001</c:v>
                </c:pt>
                <c:pt idx="252">
                  <c:v>2730.1078499999999</c:v>
                </c:pt>
                <c:pt idx="253">
                  <c:v>1759.338</c:v>
                </c:pt>
                <c:pt idx="254">
                  <c:v>4830.63</c:v>
                </c:pt>
                <c:pt idx="255">
                  <c:v>3056.3881000000001</c:v>
                </c:pt>
                <c:pt idx="256">
                  <c:v>1880.07</c:v>
                </c:pt>
                <c:pt idx="257">
                  <c:v>1877.9294</c:v>
                </c:pt>
                <c:pt idx="258">
                  <c:v>2261.5688</c:v>
                </c:pt>
                <c:pt idx="259">
                  <c:v>2459.7201</c:v>
                </c:pt>
                <c:pt idx="260">
                  <c:v>1880.4870000000001</c:v>
                </c:pt>
                <c:pt idx="261">
                  <c:v>3579.8287</c:v>
                </c:pt>
                <c:pt idx="262">
                  <c:v>2026.9740999999999</c:v>
                </c:pt>
                <c:pt idx="263">
                  <c:v>2404.7338</c:v>
                </c:pt>
                <c:pt idx="264">
                  <c:v>2020.5523000000001</c:v>
                </c:pt>
                <c:pt idx="265">
                  <c:v>26018.950519999999</c:v>
                </c:pt>
                <c:pt idx="266">
                  <c:v>2020.1769999999999</c:v>
                </c:pt>
                <c:pt idx="267">
                  <c:v>2755.0209500000001</c:v>
                </c:pt>
                <c:pt idx="268">
                  <c:v>2166.732</c:v>
                </c:pt>
                <c:pt idx="269">
                  <c:v>3925.7582000000002</c:v>
                </c:pt>
                <c:pt idx="270">
                  <c:v>2741.9479999999999</c:v>
                </c:pt>
                <c:pt idx="271">
                  <c:v>4466.6214</c:v>
                </c:pt>
                <c:pt idx="272">
                  <c:v>3500.6122999999998</c:v>
                </c:pt>
                <c:pt idx="273">
                  <c:v>2899.4893499999998</c:v>
                </c:pt>
                <c:pt idx="274">
                  <c:v>10795.937330000001</c:v>
                </c:pt>
                <c:pt idx="275">
                  <c:v>2855.4375500000001</c:v>
                </c:pt>
                <c:pt idx="276">
                  <c:v>4618.0798999999997</c:v>
                </c:pt>
                <c:pt idx="277">
                  <c:v>4234.9269999999997</c:v>
                </c:pt>
                <c:pt idx="278">
                  <c:v>2473.3341</c:v>
                </c:pt>
                <c:pt idx="279">
                  <c:v>2480.9791</c:v>
                </c:pt>
                <c:pt idx="280">
                  <c:v>2850.6837500000001</c:v>
                </c:pt>
                <c:pt idx="281">
                  <c:v>17878.900679999999</c:v>
                </c:pt>
                <c:pt idx="282">
                  <c:v>18218.161390000001</c:v>
                </c:pt>
                <c:pt idx="283">
                  <c:v>3227.1210999999998</c:v>
                </c:pt>
                <c:pt idx="284">
                  <c:v>2632.9920000000002</c:v>
                </c:pt>
                <c:pt idx="285">
                  <c:v>3238.4357</c:v>
                </c:pt>
                <c:pt idx="286">
                  <c:v>3021.80915</c:v>
                </c:pt>
                <c:pt idx="287">
                  <c:v>3981.9767999999999</c:v>
                </c:pt>
                <c:pt idx="288">
                  <c:v>3392.9767999999999</c:v>
                </c:pt>
                <c:pt idx="289">
                  <c:v>3410.3240000000001</c:v>
                </c:pt>
                <c:pt idx="290">
                  <c:v>3201.2451500000002</c:v>
                </c:pt>
                <c:pt idx="291">
                  <c:v>3987.9259999999999</c:v>
                </c:pt>
                <c:pt idx="292">
                  <c:v>18804.752400000001</c:v>
                </c:pt>
                <c:pt idx="293">
                  <c:v>3577.9989999999998</c:v>
                </c:pt>
                <c:pt idx="294">
                  <c:v>16796.411940000002</c:v>
                </c:pt>
                <c:pt idx="295">
                  <c:v>18903.491409999999</c:v>
                </c:pt>
                <c:pt idx="296">
                  <c:v>3956.0714499999999</c:v>
                </c:pt>
                <c:pt idx="297">
                  <c:v>3556.9223000000002</c:v>
                </c:pt>
                <c:pt idx="298">
                  <c:v>3766.8838000000001</c:v>
                </c:pt>
                <c:pt idx="299">
                  <c:v>3172.018</c:v>
                </c:pt>
                <c:pt idx="300">
                  <c:v>4349.4620000000004</c:v>
                </c:pt>
                <c:pt idx="301">
                  <c:v>3171.6149</c:v>
                </c:pt>
                <c:pt idx="302">
                  <c:v>5138.2566999999999</c:v>
                </c:pt>
                <c:pt idx="303">
                  <c:v>4922.9159</c:v>
                </c:pt>
                <c:pt idx="304">
                  <c:v>3366.6696999999999</c:v>
                </c:pt>
                <c:pt idx="305">
                  <c:v>3943.5954000000002</c:v>
                </c:pt>
                <c:pt idx="306">
                  <c:v>4149.7359999999999</c:v>
                </c:pt>
                <c:pt idx="307">
                  <c:v>5325.6509999999998</c:v>
                </c:pt>
                <c:pt idx="308">
                  <c:v>4151.0286999999998</c:v>
                </c:pt>
                <c:pt idx="309">
                  <c:v>4753.6368000000002</c:v>
                </c:pt>
                <c:pt idx="310">
                  <c:v>4949.7587000000003</c:v>
                </c:pt>
                <c:pt idx="311">
                  <c:v>4738.2682000000004</c:v>
                </c:pt>
                <c:pt idx="312">
                  <c:v>4347.0233500000004</c:v>
                </c:pt>
                <c:pt idx="313">
                  <c:v>6113.2310500000003</c:v>
                </c:pt>
                <c:pt idx="314">
                  <c:v>5327.4002499999997</c:v>
                </c:pt>
                <c:pt idx="315">
                  <c:v>6334.3435499999996</c:v>
                </c:pt>
                <c:pt idx="316">
                  <c:v>6128.79745</c:v>
                </c:pt>
                <c:pt idx="317">
                  <c:v>3994.1777999999999</c:v>
                </c:pt>
                <c:pt idx="318">
                  <c:v>5148.5526</c:v>
                </c:pt>
                <c:pt idx="319">
                  <c:v>3989.8409999999999</c:v>
                </c:pt>
                <c:pt idx="320">
                  <c:v>5972.3779999999997</c:v>
                </c:pt>
                <c:pt idx="321">
                  <c:v>5375.0379999999996</c:v>
                </c:pt>
                <c:pt idx="322">
                  <c:v>6360.9935999999998</c:v>
                </c:pt>
                <c:pt idx="323">
                  <c:v>6551.7501000000002</c:v>
                </c:pt>
                <c:pt idx="324">
                  <c:v>4795.6567999999997</c:v>
                </c:pt>
                <c:pt idx="325">
                  <c:v>5989.5236500000001</c:v>
                </c:pt>
                <c:pt idx="326">
                  <c:v>5012.4709999999995</c:v>
                </c:pt>
                <c:pt idx="327">
                  <c:v>6196.4480000000003</c:v>
                </c:pt>
                <c:pt idx="328">
                  <c:v>5594.8455000000004</c:v>
                </c:pt>
                <c:pt idx="329">
                  <c:v>5246.0469999999996</c:v>
                </c:pt>
                <c:pt idx="330">
                  <c:v>5846.9175999999998</c:v>
                </c:pt>
                <c:pt idx="331">
                  <c:v>5240.7650000000003</c:v>
                </c:pt>
                <c:pt idx="332">
                  <c:v>24915.046259999999</c:v>
                </c:pt>
                <c:pt idx="333">
                  <c:v>5245.2268999999997</c:v>
                </c:pt>
                <c:pt idx="334">
                  <c:v>5836.5204000000003</c:v>
                </c:pt>
                <c:pt idx="335">
                  <c:v>5630.4578499999998</c:v>
                </c:pt>
                <c:pt idx="336">
                  <c:v>5478.0367999999999</c:v>
                </c:pt>
                <c:pt idx="337">
                  <c:v>5272.1758</c:v>
                </c:pt>
                <c:pt idx="338">
                  <c:v>4889.0367999999999</c:v>
                </c:pt>
                <c:pt idx="339">
                  <c:v>6313.759</c:v>
                </c:pt>
                <c:pt idx="340">
                  <c:v>6112.3529500000004</c:v>
                </c:pt>
                <c:pt idx="341">
                  <c:v>5400.9804999999997</c:v>
                </c:pt>
                <c:pt idx="342">
                  <c:v>5397.6166999999996</c:v>
                </c:pt>
                <c:pt idx="343">
                  <c:v>6373.55735</c:v>
                </c:pt>
                <c:pt idx="344">
                  <c:v>5976.8311000000003</c:v>
                </c:pt>
                <c:pt idx="345">
                  <c:v>6571.5439999999999</c:v>
                </c:pt>
                <c:pt idx="346">
                  <c:v>7537.1638999999996</c:v>
                </c:pt>
                <c:pt idx="347">
                  <c:v>5649.7150000000001</c:v>
                </c:pt>
                <c:pt idx="348">
                  <c:v>5662.2250000000004</c:v>
                </c:pt>
                <c:pt idx="349">
                  <c:v>7209.4917999999998</c:v>
                </c:pt>
                <c:pt idx="350">
                  <c:v>6238.2979999999998</c:v>
                </c:pt>
                <c:pt idx="351">
                  <c:v>8596.8277999999991</c:v>
                </c:pt>
                <c:pt idx="352">
                  <c:v>7418.5219999999999</c:v>
                </c:pt>
                <c:pt idx="353">
                  <c:v>5920.1040999999996</c:v>
                </c:pt>
                <c:pt idx="354">
                  <c:v>7682.67</c:v>
                </c:pt>
                <c:pt idx="355">
                  <c:v>28476.734990000001</c:v>
                </c:pt>
                <c:pt idx="356">
                  <c:v>6571.0243499999997</c:v>
                </c:pt>
                <c:pt idx="357">
                  <c:v>6186.1270000000004</c:v>
                </c:pt>
                <c:pt idx="358">
                  <c:v>8538.28845</c:v>
                </c:pt>
                <c:pt idx="359">
                  <c:v>6775.9610000000002</c:v>
                </c:pt>
                <c:pt idx="360">
                  <c:v>7371.7719999999999</c:v>
                </c:pt>
                <c:pt idx="361">
                  <c:v>7358.1756500000001</c:v>
                </c:pt>
                <c:pt idx="362">
                  <c:v>7749.1563999999998</c:v>
                </c:pt>
                <c:pt idx="363">
                  <c:v>6185.3208000000004</c:v>
                </c:pt>
                <c:pt idx="364">
                  <c:v>6781.3541999999998</c:v>
                </c:pt>
                <c:pt idx="365">
                  <c:v>7954.5169999999998</c:v>
                </c:pt>
                <c:pt idx="366">
                  <c:v>7443.6430499999997</c:v>
                </c:pt>
                <c:pt idx="367">
                  <c:v>7639.4174499999999</c:v>
                </c:pt>
                <c:pt idx="368">
                  <c:v>7650.7737500000003</c:v>
                </c:pt>
                <c:pt idx="369">
                  <c:v>6474.0129999999999</c:v>
                </c:pt>
                <c:pt idx="370">
                  <c:v>7050.0213000000003</c:v>
                </c:pt>
                <c:pt idx="371">
                  <c:v>19144.576519999999</c:v>
                </c:pt>
                <c:pt idx="372">
                  <c:v>8522.0030000000006</c:v>
                </c:pt>
                <c:pt idx="373">
                  <c:v>7345.7266</c:v>
                </c:pt>
                <c:pt idx="374">
                  <c:v>8310.8391499999998</c:v>
                </c:pt>
                <c:pt idx="375">
                  <c:v>7727.2532000000001</c:v>
                </c:pt>
                <c:pt idx="376">
                  <c:v>12797.20962</c:v>
                </c:pt>
                <c:pt idx="377">
                  <c:v>7633.7205999999996</c:v>
                </c:pt>
                <c:pt idx="378">
                  <c:v>8023.1354499999998</c:v>
                </c:pt>
                <c:pt idx="379">
                  <c:v>7935.29115</c:v>
                </c:pt>
                <c:pt idx="380">
                  <c:v>8520.0259999999998</c:v>
                </c:pt>
                <c:pt idx="381">
                  <c:v>7345.0839999999998</c:v>
                </c:pt>
                <c:pt idx="382">
                  <c:v>8527.5319999999992</c:v>
                </c:pt>
                <c:pt idx="383">
                  <c:v>7731.8578500000003</c:v>
                </c:pt>
                <c:pt idx="384">
                  <c:v>7348.1419999999998</c:v>
                </c:pt>
                <c:pt idx="385">
                  <c:v>9704.6680500000002</c:v>
                </c:pt>
                <c:pt idx="386">
                  <c:v>17929.303370000001</c:v>
                </c:pt>
                <c:pt idx="387">
                  <c:v>8240.5895999999993</c:v>
                </c:pt>
                <c:pt idx="388">
                  <c:v>9432.9253000000008</c:v>
                </c:pt>
                <c:pt idx="389">
                  <c:v>9411.0049999999992</c:v>
                </c:pt>
                <c:pt idx="390">
                  <c:v>8825.0859999999993</c:v>
                </c:pt>
                <c:pt idx="391">
                  <c:v>8823.9857499999998</c:v>
                </c:pt>
                <c:pt idx="392">
                  <c:v>9414.92</c:v>
                </c:pt>
                <c:pt idx="393">
                  <c:v>10115.00885</c:v>
                </c:pt>
                <c:pt idx="394">
                  <c:v>20878.78443</c:v>
                </c:pt>
                <c:pt idx="395">
                  <c:v>8556.9069999999992</c:v>
                </c:pt>
                <c:pt idx="396">
                  <c:v>8569.8618000000006</c:v>
                </c:pt>
                <c:pt idx="397">
                  <c:v>8551.3469999999998</c:v>
                </c:pt>
                <c:pt idx="398">
                  <c:v>11033.661700000001</c:v>
                </c:pt>
                <c:pt idx="399">
                  <c:v>8871.1517000000003</c:v>
                </c:pt>
                <c:pt idx="400">
                  <c:v>10043.249</c:v>
                </c:pt>
                <c:pt idx="401">
                  <c:v>8280.6226999999999</c:v>
                </c:pt>
                <c:pt idx="402">
                  <c:v>26392.260289999998</c:v>
                </c:pt>
                <c:pt idx="403">
                  <c:v>8671.1912499999999</c:v>
                </c:pt>
                <c:pt idx="404">
                  <c:v>8283.6807000000008</c:v>
                </c:pt>
                <c:pt idx="405">
                  <c:v>10977.2063</c:v>
                </c:pt>
                <c:pt idx="406">
                  <c:v>9778.3472000000002</c:v>
                </c:pt>
                <c:pt idx="407">
                  <c:v>10381.4787</c:v>
                </c:pt>
                <c:pt idx="408">
                  <c:v>11552.904</c:v>
                </c:pt>
                <c:pt idx="409">
                  <c:v>9800.8881999999994</c:v>
                </c:pt>
                <c:pt idx="410">
                  <c:v>9583.8932999999997</c:v>
                </c:pt>
                <c:pt idx="411">
                  <c:v>8988.1587500000005</c:v>
                </c:pt>
                <c:pt idx="412">
                  <c:v>10370.912549999999</c:v>
                </c:pt>
                <c:pt idx="413">
                  <c:v>9541.6955500000004</c:v>
                </c:pt>
                <c:pt idx="414">
                  <c:v>9910.3598500000007</c:v>
                </c:pt>
                <c:pt idx="415">
                  <c:v>9549.5650999999998</c:v>
                </c:pt>
                <c:pt idx="416">
                  <c:v>10118.424000000001</c:v>
                </c:pt>
                <c:pt idx="417">
                  <c:v>11299.343000000001</c:v>
                </c:pt>
                <c:pt idx="418">
                  <c:v>9877.6077000000005</c:v>
                </c:pt>
                <c:pt idx="419">
                  <c:v>9880.0679999999993</c:v>
                </c:pt>
                <c:pt idx="420">
                  <c:v>9866.3048500000004</c:v>
                </c:pt>
                <c:pt idx="421">
                  <c:v>9283.5619999999999</c:v>
                </c:pt>
                <c:pt idx="422">
                  <c:v>10848.1343</c:v>
                </c:pt>
                <c:pt idx="423">
                  <c:v>9875.6803999999993</c:v>
                </c:pt>
                <c:pt idx="424">
                  <c:v>9872.7009999999991</c:v>
                </c:pt>
                <c:pt idx="425">
                  <c:v>11436.738149999999</c:v>
                </c:pt>
                <c:pt idx="426">
                  <c:v>10797.3362</c:v>
                </c:pt>
                <c:pt idx="427">
                  <c:v>9634.5380000000005</c:v>
                </c:pt>
                <c:pt idx="428">
                  <c:v>9625.92</c:v>
                </c:pt>
                <c:pt idx="429">
                  <c:v>11396.9002</c:v>
                </c:pt>
                <c:pt idx="430">
                  <c:v>12592.5345</c:v>
                </c:pt>
                <c:pt idx="431">
                  <c:v>11187.6567</c:v>
                </c:pt>
                <c:pt idx="432">
                  <c:v>33471.971890000001</c:v>
                </c:pt>
                <c:pt idx="433">
                  <c:v>23045.566159999998</c:v>
                </c:pt>
                <c:pt idx="434">
                  <c:v>10806.839</c:v>
                </c:pt>
                <c:pt idx="435">
                  <c:v>11411.684999999999</c:v>
                </c:pt>
                <c:pt idx="436">
                  <c:v>11163.567999999999</c:v>
                </c:pt>
                <c:pt idx="437">
                  <c:v>10959.6947</c:v>
                </c:pt>
                <c:pt idx="438">
                  <c:v>10564.8845</c:v>
                </c:pt>
                <c:pt idx="439">
                  <c:v>20462.997660000001</c:v>
                </c:pt>
                <c:pt idx="440">
                  <c:v>10579.710999999999</c:v>
                </c:pt>
                <c:pt idx="441">
                  <c:v>29186.482360000002</c:v>
                </c:pt>
                <c:pt idx="442">
                  <c:v>12105.32</c:v>
                </c:pt>
                <c:pt idx="443">
                  <c:v>27322.73386</c:v>
                </c:pt>
                <c:pt idx="444">
                  <c:v>11538.421</c:v>
                </c:pt>
                <c:pt idx="445">
                  <c:v>10923.933199999999</c:v>
                </c:pt>
                <c:pt idx="446">
                  <c:v>12495.290849999999</c:v>
                </c:pt>
                <c:pt idx="447">
                  <c:v>10928.849</c:v>
                </c:pt>
                <c:pt idx="448">
                  <c:v>10338.9316</c:v>
                </c:pt>
                <c:pt idx="449">
                  <c:v>11512.405000000001</c:v>
                </c:pt>
                <c:pt idx="450">
                  <c:v>12268.632250000001</c:v>
                </c:pt>
                <c:pt idx="451">
                  <c:v>11879.10405</c:v>
                </c:pt>
                <c:pt idx="452">
                  <c:v>11881.9696</c:v>
                </c:pt>
                <c:pt idx="453">
                  <c:v>10713.644</c:v>
                </c:pt>
                <c:pt idx="454">
                  <c:v>12485.8009</c:v>
                </c:pt>
                <c:pt idx="455">
                  <c:v>12269.68865</c:v>
                </c:pt>
                <c:pt idx="456">
                  <c:v>10704.47</c:v>
                </c:pt>
                <c:pt idx="457">
                  <c:v>11090.7178</c:v>
                </c:pt>
                <c:pt idx="458">
                  <c:v>12265.5069</c:v>
                </c:pt>
                <c:pt idx="459">
                  <c:v>13430.264999999999</c:v>
                </c:pt>
                <c:pt idx="460">
                  <c:v>12643.3778</c:v>
                </c:pt>
                <c:pt idx="461">
                  <c:v>11674.13</c:v>
                </c:pt>
                <c:pt idx="462">
                  <c:v>11093.6229</c:v>
                </c:pt>
                <c:pt idx="463">
                  <c:v>12646.207</c:v>
                </c:pt>
                <c:pt idx="464">
                  <c:v>11840.77505</c:v>
                </c:pt>
                <c:pt idx="465">
                  <c:v>13224.057049999999</c:v>
                </c:pt>
                <c:pt idx="466">
                  <c:v>11842.623750000001</c:v>
                </c:pt>
                <c:pt idx="467">
                  <c:v>13607.36875</c:v>
                </c:pt>
                <c:pt idx="468">
                  <c:v>24227.337240000001</c:v>
                </c:pt>
                <c:pt idx="469">
                  <c:v>11856.4115</c:v>
                </c:pt>
                <c:pt idx="470">
                  <c:v>12430.95335</c:v>
                </c:pt>
                <c:pt idx="471">
                  <c:v>12231.613600000001</c:v>
                </c:pt>
                <c:pt idx="472">
                  <c:v>11848.141</c:v>
                </c:pt>
                <c:pt idx="473">
                  <c:v>12235.8392</c:v>
                </c:pt>
                <c:pt idx="474">
                  <c:v>13019.161050000001</c:v>
                </c:pt>
                <c:pt idx="475">
                  <c:v>14590.63205</c:v>
                </c:pt>
                <c:pt idx="476">
                  <c:v>28287.897659999999</c:v>
                </c:pt>
                <c:pt idx="477">
                  <c:v>12244.531000000001</c:v>
                </c:pt>
                <c:pt idx="478">
                  <c:v>14007.222</c:v>
                </c:pt>
                <c:pt idx="479">
                  <c:v>12622.1795</c:v>
                </c:pt>
                <c:pt idx="480">
                  <c:v>36910.608030000003</c:v>
                </c:pt>
                <c:pt idx="481">
                  <c:v>13228.846949999999</c:v>
                </c:pt>
                <c:pt idx="482">
                  <c:v>12648.7034</c:v>
                </c:pt>
                <c:pt idx="483">
                  <c:v>12638.195</c:v>
                </c:pt>
                <c:pt idx="484">
                  <c:v>12644.589</c:v>
                </c:pt>
                <c:pt idx="485">
                  <c:v>14235.072</c:v>
                </c:pt>
                <c:pt idx="486">
                  <c:v>13429.035400000001</c:v>
                </c:pt>
                <c:pt idx="487">
                  <c:v>13635.6379</c:v>
                </c:pt>
                <c:pt idx="488">
                  <c:v>13063.883</c:v>
                </c:pt>
                <c:pt idx="489">
                  <c:v>36580.282160000002</c:v>
                </c:pt>
                <c:pt idx="490">
                  <c:v>15612.19335</c:v>
                </c:pt>
                <c:pt idx="491">
                  <c:v>15230.324049999999</c:v>
                </c:pt>
                <c:pt idx="492">
                  <c:v>13470.86</c:v>
                </c:pt>
                <c:pt idx="493">
                  <c:v>14043.476699999999</c:v>
                </c:pt>
                <c:pt idx="494">
                  <c:v>31620.001059999999</c:v>
                </c:pt>
                <c:pt idx="495">
                  <c:v>13457.960800000001</c:v>
                </c:pt>
                <c:pt idx="496">
                  <c:v>13462.52</c:v>
                </c:pt>
                <c:pt idx="497">
                  <c:v>13470.804400000001</c:v>
                </c:pt>
                <c:pt idx="498">
                  <c:v>15019.760050000001</c:v>
                </c:pt>
                <c:pt idx="499">
                  <c:v>13844.797200000001</c:v>
                </c:pt>
                <c:pt idx="500">
                  <c:v>13880.949000000001</c:v>
                </c:pt>
                <c:pt idx="501">
                  <c:v>13887.204</c:v>
                </c:pt>
                <c:pt idx="502">
                  <c:v>14474.674999999999</c:v>
                </c:pt>
                <c:pt idx="503">
                  <c:v>13887.968500000001</c:v>
                </c:pt>
                <c:pt idx="504">
                  <c:v>14901.5167</c:v>
                </c:pt>
                <c:pt idx="505">
                  <c:v>16455.707849999999</c:v>
                </c:pt>
                <c:pt idx="506">
                  <c:v>14692.66935</c:v>
                </c:pt>
                <c:pt idx="507">
                  <c:v>16085.127500000001</c:v>
                </c:pt>
                <c:pt idx="508">
                  <c:v>14319.031000000001</c:v>
                </c:pt>
                <c:pt idx="509">
                  <c:v>14313.846299999999</c:v>
                </c:pt>
                <c:pt idx="510">
                  <c:v>16069.08475</c:v>
                </c:pt>
                <c:pt idx="511">
                  <c:v>37701.876799999998</c:v>
                </c:pt>
                <c:pt idx="512">
                  <c:v>39836.519</c:v>
                </c:pt>
                <c:pt idx="513">
                  <c:v>43578.939400000003</c:v>
                </c:pt>
                <c:pt idx="514">
                  <c:v>47291.055</c:v>
                </c:pt>
                <c:pt idx="515">
                  <c:v>30942.191800000001</c:v>
                </c:pt>
                <c:pt idx="516">
                  <c:v>36149.483500000002</c:v>
                </c:pt>
                <c:pt idx="517">
                  <c:v>48824.45</c:v>
                </c:pt>
                <c:pt idx="518">
                  <c:v>37133.898200000003</c:v>
                </c:pt>
                <c:pt idx="519">
                  <c:v>38511.628299999997</c:v>
                </c:pt>
                <c:pt idx="520">
                  <c:v>47305.305</c:v>
                </c:pt>
                <c:pt idx="521">
                  <c:v>47896.79135</c:v>
                </c:pt>
                <c:pt idx="522">
                  <c:v>34838.873</c:v>
                </c:pt>
                <c:pt idx="523">
                  <c:v>47928.03</c:v>
                </c:pt>
                <c:pt idx="524">
                  <c:v>48517.563150000002</c:v>
                </c:pt>
                <c:pt idx="525">
                  <c:v>37079.372000000003</c:v>
                </c:pt>
                <c:pt idx="526">
                  <c:v>48885.135609999998</c:v>
                </c:pt>
                <c:pt idx="527">
                  <c:v>63770.428010000003</c:v>
                </c:pt>
                <c:pt idx="528">
                  <c:v>45863.205000000002</c:v>
                </c:pt>
                <c:pt idx="529">
                  <c:v>39983.425949999997</c:v>
                </c:pt>
                <c:pt idx="530">
                  <c:v>58571.074480000003</c:v>
                </c:pt>
                <c:pt idx="531">
                  <c:v>43943.876100000001</c:v>
                </c:pt>
                <c:pt idx="532">
                  <c:v>42969.852700000003</c:v>
                </c:pt>
                <c:pt idx="533">
                  <c:v>34439.855900000002</c:v>
                </c:pt>
                <c:pt idx="534">
                  <c:v>42983.458500000001</c:v>
                </c:pt>
                <c:pt idx="535">
                  <c:v>40003.332249999999</c:v>
                </c:pt>
                <c:pt idx="536">
                  <c:v>46200.985099999998</c:v>
                </c:pt>
                <c:pt idx="537">
                  <c:v>44400.4064</c:v>
                </c:pt>
                <c:pt idx="538">
                  <c:v>40932.429499999998</c:v>
                </c:pt>
                <c:pt idx="539">
                  <c:v>40419.019099999998</c:v>
                </c:pt>
                <c:pt idx="540">
                  <c:v>38792.685599999997</c:v>
                </c:pt>
                <c:pt idx="541">
                  <c:v>55135.402090000003</c:v>
                </c:pt>
                <c:pt idx="542">
                  <c:v>36021.011200000001</c:v>
                </c:pt>
                <c:pt idx="543">
                  <c:v>45008.955499999996</c:v>
                </c:pt>
                <c:pt idx="544">
                  <c:v>37270.1512</c:v>
                </c:pt>
                <c:pt idx="545">
                  <c:v>42111.664700000001</c:v>
                </c:pt>
                <c:pt idx="546">
                  <c:v>40974.164900000003</c:v>
                </c:pt>
                <c:pt idx="547">
                  <c:v>46113.510999999999</c:v>
                </c:pt>
                <c:pt idx="548">
                  <c:v>46255.112500000003</c:v>
                </c:pt>
                <c:pt idx="549">
                  <c:v>35595.589800000002</c:v>
                </c:pt>
                <c:pt idx="550">
                  <c:v>44423.803</c:v>
                </c:pt>
                <c:pt idx="551">
                  <c:v>39725.518049999999</c:v>
                </c:pt>
                <c:pt idx="552">
                  <c:v>33907.548000000003</c:v>
                </c:pt>
                <c:pt idx="553">
                  <c:v>44641.197399999997</c:v>
                </c:pt>
                <c:pt idx="554">
                  <c:v>34166.273000000001</c:v>
                </c:pt>
                <c:pt idx="555">
                  <c:v>46661.4424</c:v>
                </c:pt>
                <c:pt idx="556">
                  <c:v>40904.199500000002</c:v>
                </c:pt>
                <c:pt idx="557">
                  <c:v>36898.733079999998</c:v>
                </c:pt>
                <c:pt idx="558">
                  <c:v>40941.285400000001</c:v>
                </c:pt>
                <c:pt idx="559">
                  <c:v>33307.550799999997</c:v>
                </c:pt>
                <c:pt idx="560">
                  <c:v>41661.601999999999</c:v>
                </c:pt>
                <c:pt idx="561">
                  <c:v>33900.652999999998</c:v>
                </c:pt>
                <c:pt idx="562">
                  <c:v>36397.576000000001</c:v>
                </c:pt>
                <c:pt idx="563">
                  <c:v>43896.376300000004</c:v>
                </c:pt>
                <c:pt idx="564">
                  <c:v>1725.5523000000001</c:v>
                </c:pt>
                <c:pt idx="565">
                  <c:v>1137.011</c:v>
                </c:pt>
                <c:pt idx="566">
                  <c:v>1137.4697000000001</c:v>
                </c:pt>
                <c:pt idx="567">
                  <c:v>3481.8679999999999</c:v>
                </c:pt>
                <c:pt idx="568">
                  <c:v>1149.3959</c:v>
                </c:pt>
                <c:pt idx="569">
                  <c:v>1136.3994</c:v>
                </c:pt>
                <c:pt idx="570">
                  <c:v>1727.54</c:v>
                </c:pt>
                <c:pt idx="571">
                  <c:v>1146.7965999999999</c:v>
                </c:pt>
                <c:pt idx="572">
                  <c:v>1131.5065999999999</c:v>
                </c:pt>
                <c:pt idx="573">
                  <c:v>1141.4450999999999</c:v>
                </c:pt>
                <c:pt idx="574">
                  <c:v>12890.057650000001</c:v>
                </c:pt>
                <c:pt idx="575">
                  <c:v>1135.9407000000001</c:v>
                </c:pt>
                <c:pt idx="576">
                  <c:v>1720.3536999999999</c:v>
                </c:pt>
                <c:pt idx="577">
                  <c:v>1163.4627</c:v>
                </c:pt>
                <c:pt idx="578">
                  <c:v>1261.442</c:v>
                </c:pt>
                <c:pt idx="579">
                  <c:v>1639.5631000000001</c:v>
                </c:pt>
                <c:pt idx="580">
                  <c:v>1261.8589999999999</c:v>
                </c:pt>
                <c:pt idx="581">
                  <c:v>23082.955330000001</c:v>
                </c:pt>
                <c:pt idx="582">
                  <c:v>1256.299</c:v>
                </c:pt>
                <c:pt idx="583">
                  <c:v>1646.4296999999999</c:v>
                </c:pt>
                <c:pt idx="584">
                  <c:v>1639.5631000000001</c:v>
                </c:pt>
                <c:pt idx="585">
                  <c:v>1263.249</c:v>
                </c:pt>
                <c:pt idx="586">
                  <c:v>1980.07</c:v>
                </c:pt>
                <c:pt idx="587">
                  <c:v>1391.5287000000001</c:v>
                </c:pt>
                <c:pt idx="588">
                  <c:v>27724.28875</c:v>
                </c:pt>
                <c:pt idx="589">
                  <c:v>2566.4706999999999</c:v>
                </c:pt>
                <c:pt idx="590">
                  <c:v>2362.2290499999999</c:v>
                </c:pt>
                <c:pt idx="591">
                  <c:v>1984.4532999999999</c:v>
                </c:pt>
                <c:pt idx="592">
                  <c:v>4915.0598499999996</c:v>
                </c:pt>
                <c:pt idx="593">
                  <c:v>1532.4697000000001</c:v>
                </c:pt>
                <c:pt idx="594">
                  <c:v>16586.49771</c:v>
                </c:pt>
                <c:pt idx="595">
                  <c:v>1534.3045</c:v>
                </c:pt>
                <c:pt idx="596">
                  <c:v>1917.3184000000001</c:v>
                </c:pt>
                <c:pt idx="597">
                  <c:v>1526.3119999999999</c:v>
                </c:pt>
                <c:pt idx="598">
                  <c:v>1909.52745</c:v>
                </c:pt>
                <c:pt idx="599">
                  <c:v>2254.7966999999999</c:v>
                </c:pt>
                <c:pt idx="600">
                  <c:v>2643.2685000000001</c:v>
                </c:pt>
                <c:pt idx="601">
                  <c:v>3443.0639999999999</c:v>
                </c:pt>
                <c:pt idx="602">
                  <c:v>1682.597</c:v>
                </c:pt>
                <c:pt idx="603">
                  <c:v>1674.6323</c:v>
                </c:pt>
                <c:pt idx="604">
                  <c:v>2055.3249000000001</c:v>
                </c:pt>
                <c:pt idx="605">
                  <c:v>1826.8430000000001</c:v>
                </c:pt>
                <c:pt idx="606">
                  <c:v>1837.2819</c:v>
                </c:pt>
                <c:pt idx="607">
                  <c:v>1824.2854</c:v>
                </c:pt>
                <c:pt idx="608">
                  <c:v>2416.9549999999999</c:v>
                </c:pt>
                <c:pt idx="609">
                  <c:v>3597.596</c:v>
                </c:pt>
                <c:pt idx="610">
                  <c:v>2438.0551999999998</c:v>
                </c:pt>
                <c:pt idx="611">
                  <c:v>3591.48</c:v>
                </c:pt>
                <c:pt idx="612">
                  <c:v>1986.9333999999999</c:v>
                </c:pt>
                <c:pt idx="613">
                  <c:v>17128.426080000001</c:v>
                </c:pt>
                <c:pt idx="614">
                  <c:v>1981.5818999999999</c:v>
                </c:pt>
                <c:pt idx="615">
                  <c:v>4504.6624000000002</c:v>
                </c:pt>
                <c:pt idx="616">
                  <c:v>2727.3951000000002</c:v>
                </c:pt>
                <c:pt idx="617">
                  <c:v>2534.3937500000002</c:v>
                </c:pt>
                <c:pt idx="618">
                  <c:v>3877.3042500000001</c:v>
                </c:pt>
                <c:pt idx="619">
                  <c:v>3490.5491000000002</c:v>
                </c:pt>
                <c:pt idx="620">
                  <c:v>2927.0646999999999</c:v>
                </c:pt>
                <c:pt idx="621">
                  <c:v>2322.6217999999999</c:v>
                </c:pt>
                <c:pt idx="622">
                  <c:v>2904.0880000000002</c:v>
                </c:pt>
                <c:pt idx="623">
                  <c:v>2699.56835</c:v>
                </c:pt>
                <c:pt idx="624">
                  <c:v>3292.5298499999999</c:v>
                </c:pt>
                <c:pt idx="625">
                  <c:v>4260.7439999999997</c:v>
                </c:pt>
                <c:pt idx="626">
                  <c:v>2497.0383000000002</c:v>
                </c:pt>
                <c:pt idx="627">
                  <c:v>2498.4144000000001</c:v>
                </c:pt>
                <c:pt idx="628">
                  <c:v>2494.0219999999999</c:v>
                </c:pt>
                <c:pt idx="629">
                  <c:v>4058.71245</c:v>
                </c:pt>
                <c:pt idx="630">
                  <c:v>4846.9201499999999</c:v>
                </c:pt>
                <c:pt idx="631">
                  <c:v>3693.4279999999999</c:v>
                </c:pt>
                <c:pt idx="632">
                  <c:v>4449.4620000000004</c:v>
                </c:pt>
                <c:pt idx="633">
                  <c:v>2689.4953999999998</c:v>
                </c:pt>
                <c:pt idx="634">
                  <c:v>3268.84665</c:v>
                </c:pt>
                <c:pt idx="635">
                  <c:v>3062.5082499999999</c:v>
                </c:pt>
                <c:pt idx="636">
                  <c:v>19673.335729999999</c:v>
                </c:pt>
                <c:pt idx="637">
                  <c:v>3277.1610000000001</c:v>
                </c:pt>
                <c:pt idx="638">
                  <c:v>19442.353500000001</c:v>
                </c:pt>
                <c:pt idx="639">
                  <c:v>4433.3877000000002</c:v>
                </c:pt>
                <c:pt idx="640">
                  <c:v>3471.4096</c:v>
                </c:pt>
                <c:pt idx="641">
                  <c:v>4433.9159</c:v>
                </c:pt>
                <c:pt idx="642">
                  <c:v>4058.1161000000002</c:v>
                </c:pt>
                <c:pt idx="643">
                  <c:v>3659.346</c:v>
                </c:pt>
                <c:pt idx="644">
                  <c:v>4837.5823</c:v>
                </c:pt>
                <c:pt idx="645">
                  <c:v>5428.7277000000004</c:v>
                </c:pt>
                <c:pt idx="646">
                  <c:v>4266.1657999999998</c:v>
                </c:pt>
                <c:pt idx="647">
                  <c:v>18963.171920000001</c:v>
                </c:pt>
                <c:pt idx="648">
                  <c:v>4463.2051000000001</c:v>
                </c:pt>
                <c:pt idx="649">
                  <c:v>3857.7592500000001</c:v>
                </c:pt>
                <c:pt idx="650">
                  <c:v>3875.7341000000001</c:v>
                </c:pt>
                <c:pt idx="651">
                  <c:v>5425.0233500000004</c:v>
                </c:pt>
                <c:pt idx="652">
                  <c:v>5253.5240000000003</c:v>
                </c:pt>
                <c:pt idx="653">
                  <c:v>4667.6076499999999</c:v>
                </c:pt>
                <c:pt idx="654">
                  <c:v>4074.4537</c:v>
                </c:pt>
                <c:pt idx="655">
                  <c:v>4686.3887000000004</c:v>
                </c:pt>
                <c:pt idx="656">
                  <c:v>4673.3922000000002</c:v>
                </c:pt>
                <c:pt idx="657">
                  <c:v>4462.7218000000003</c:v>
                </c:pt>
                <c:pt idx="658">
                  <c:v>4076.4969999999998</c:v>
                </c:pt>
                <c:pt idx="659">
                  <c:v>4670.6400000000003</c:v>
                </c:pt>
                <c:pt idx="660">
                  <c:v>4889.9994999999999</c:v>
                </c:pt>
                <c:pt idx="661">
                  <c:v>12404.8791</c:v>
                </c:pt>
                <c:pt idx="662">
                  <c:v>11326.71487</c:v>
                </c:pt>
                <c:pt idx="663">
                  <c:v>6666.2430000000004</c:v>
                </c:pt>
                <c:pt idx="664">
                  <c:v>6653.7885999999999</c:v>
                </c:pt>
                <c:pt idx="665">
                  <c:v>3704.3544999999999</c:v>
                </c:pt>
                <c:pt idx="666">
                  <c:v>3935.1799000000001</c:v>
                </c:pt>
                <c:pt idx="667">
                  <c:v>4320.4108500000002</c:v>
                </c:pt>
                <c:pt idx="668">
                  <c:v>4518.8262500000001</c:v>
                </c:pt>
                <c:pt idx="669">
                  <c:v>14358.364369999999</c:v>
                </c:pt>
                <c:pt idx="670">
                  <c:v>5124.1886999999997</c:v>
                </c:pt>
                <c:pt idx="671">
                  <c:v>4536.259</c:v>
                </c:pt>
                <c:pt idx="672">
                  <c:v>5729.0052999999998</c:v>
                </c:pt>
                <c:pt idx="673">
                  <c:v>4751.07</c:v>
                </c:pt>
                <c:pt idx="674">
                  <c:v>4762.3289999999997</c:v>
                </c:pt>
                <c:pt idx="675">
                  <c:v>5934.3797999999997</c:v>
                </c:pt>
                <c:pt idx="676">
                  <c:v>19496.71917</c:v>
                </c:pt>
                <c:pt idx="677">
                  <c:v>5584.3056999999999</c:v>
                </c:pt>
                <c:pt idx="678">
                  <c:v>5377.4578000000001</c:v>
                </c:pt>
                <c:pt idx="679">
                  <c:v>4402.2330000000002</c:v>
                </c:pt>
                <c:pt idx="680">
                  <c:v>5373.3642499999996</c:v>
                </c:pt>
                <c:pt idx="681">
                  <c:v>4646.759</c:v>
                </c:pt>
                <c:pt idx="682">
                  <c:v>6796.8632500000003</c:v>
                </c:pt>
                <c:pt idx="683">
                  <c:v>19214.705529999999</c:v>
                </c:pt>
                <c:pt idx="684">
                  <c:v>6435.6237000000001</c:v>
                </c:pt>
                <c:pt idx="685">
                  <c:v>6079.6715000000004</c:v>
                </c:pt>
                <c:pt idx="686">
                  <c:v>6082.4049999999997</c:v>
                </c:pt>
                <c:pt idx="687">
                  <c:v>5488.2619999999997</c:v>
                </c:pt>
                <c:pt idx="688">
                  <c:v>6356.2707</c:v>
                </c:pt>
                <c:pt idx="689">
                  <c:v>5757.41345</c:v>
                </c:pt>
                <c:pt idx="690">
                  <c:v>6338.0756000000001</c:v>
                </c:pt>
                <c:pt idx="691">
                  <c:v>23563.016179999999</c:v>
                </c:pt>
                <c:pt idx="692">
                  <c:v>6610.1097</c:v>
                </c:pt>
                <c:pt idx="693">
                  <c:v>8162.7162500000004</c:v>
                </c:pt>
                <c:pt idx="694">
                  <c:v>7196.8670000000002</c:v>
                </c:pt>
                <c:pt idx="695">
                  <c:v>6600.2059499999996</c:v>
                </c:pt>
                <c:pt idx="696">
                  <c:v>5438.7491</c:v>
                </c:pt>
                <c:pt idx="697">
                  <c:v>6986.6970000000001</c:v>
                </c:pt>
                <c:pt idx="698">
                  <c:v>7265.7025000000003</c:v>
                </c:pt>
                <c:pt idx="699">
                  <c:v>7256.7231000000002</c:v>
                </c:pt>
                <c:pt idx="700">
                  <c:v>5709.1643999999997</c:v>
                </c:pt>
                <c:pt idx="701">
                  <c:v>7261.741</c:v>
                </c:pt>
                <c:pt idx="702">
                  <c:v>6289.7548999999999</c:v>
                </c:pt>
                <c:pt idx="703">
                  <c:v>5699.8374999999996</c:v>
                </c:pt>
                <c:pt idx="704">
                  <c:v>6875.9610000000002</c:v>
                </c:pt>
                <c:pt idx="705">
                  <c:v>7160.3302999999996</c:v>
                </c:pt>
                <c:pt idx="706">
                  <c:v>7160.0940000000001</c:v>
                </c:pt>
                <c:pt idx="707">
                  <c:v>6358.7764500000003</c:v>
                </c:pt>
                <c:pt idx="708">
                  <c:v>5979.7309999999998</c:v>
                </c:pt>
                <c:pt idx="709">
                  <c:v>7162.0122000000001</c:v>
                </c:pt>
                <c:pt idx="710">
                  <c:v>7441.5010000000002</c:v>
                </c:pt>
                <c:pt idx="711">
                  <c:v>18806.145469999999</c:v>
                </c:pt>
                <c:pt idx="712">
                  <c:v>6849.0259999999998</c:v>
                </c:pt>
                <c:pt idx="713">
                  <c:v>8410.0468500000006</c:v>
                </c:pt>
                <c:pt idx="714">
                  <c:v>7740.3370000000004</c:v>
                </c:pt>
                <c:pt idx="715">
                  <c:v>6948.7007999999996</c:v>
                </c:pt>
                <c:pt idx="716">
                  <c:v>7731.4270999999999</c:v>
                </c:pt>
                <c:pt idx="717">
                  <c:v>7152.6714000000002</c:v>
                </c:pt>
                <c:pt idx="718">
                  <c:v>8116.2688500000004</c:v>
                </c:pt>
                <c:pt idx="719">
                  <c:v>7147.4727999999996</c:v>
                </c:pt>
                <c:pt idx="720">
                  <c:v>7441.0529999999999</c:v>
                </c:pt>
                <c:pt idx="721">
                  <c:v>8413.4630500000003</c:v>
                </c:pt>
                <c:pt idx="722">
                  <c:v>7448.4039499999999</c:v>
                </c:pt>
                <c:pt idx="723">
                  <c:v>7445.9179999999997</c:v>
                </c:pt>
                <c:pt idx="724">
                  <c:v>8334.4575499999992</c:v>
                </c:pt>
                <c:pt idx="725">
                  <c:v>8944.1151000000009</c:v>
                </c:pt>
                <c:pt idx="726">
                  <c:v>8342.9087500000005</c:v>
                </c:pt>
                <c:pt idx="727">
                  <c:v>8334.5895999999993</c:v>
                </c:pt>
                <c:pt idx="728">
                  <c:v>8347.1643000000004</c:v>
                </c:pt>
                <c:pt idx="729">
                  <c:v>8733.2292500000003</c:v>
                </c:pt>
                <c:pt idx="730">
                  <c:v>8083.9197999999997</c:v>
                </c:pt>
                <c:pt idx="731">
                  <c:v>8068.1850000000004</c:v>
                </c:pt>
                <c:pt idx="732">
                  <c:v>8062.7640000000001</c:v>
                </c:pt>
                <c:pt idx="733">
                  <c:v>10736.87075</c:v>
                </c:pt>
                <c:pt idx="734">
                  <c:v>8964.0605500000001</c:v>
                </c:pt>
                <c:pt idx="735">
                  <c:v>8968.33</c:v>
                </c:pt>
                <c:pt idx="736">
                  <c:v>9563.0290000000005</c:v>
                </c:pt>
                <c:pt idx="737">
                  <c:v>10141.136200000001</c:v>
                </c:pt>
                <c:pt idx="738">
                  <c:v>28468.919010000001</c:v>
                </c:pt>
                <c:pt idx="739">
                  <c:v>7804.1605</c:v>
                </c:pt>
                <c:pt idx="740">
                  <c:v>8765.2489999999998</c:v>
                </c:pt>
                <c:pt idx="741">
                  <c:v>8978.1851000000006</c:v>
                </c:pt>
                <c:pt idx="742">
                  <c:v>8116.68</c:v>
                </c:pt>
                <c:pt idx="743">
                  <c:v>8124.4084000000003</c:v>
                </c:pt>
                <c:pt idx="744">
                  <c:v>9290.1394999999993</c:v>
                </c:pt>
                <c:pt idx="745">
                  <c:v>10269.459999999999</c:v>
                </c:pt>
                <c:pt idx="746">
                  <c:v>9304.7019</c:v>
                </c:pt>
                <c:pt idx="747">
                  <c:v>8125.7844999999998</c:v>
                </c:pt>
                <c:pt idx="748">
                  <c:v>8835.2649500000007</c:v>
                </c:pt>
                <c:pt idx="749">
                  <c:v>9058.7302999999993</c:v>
                </c:pt>
                <c:pt idx="750">
                  <c:v>8457.8179999999993</c:v>
                </c:pt>
                <c:pt idx="751">
                  <c:v>25333.332839999999</c:v>
                </c:pt>
                <c:pt idx="752">
                  <c:v>9048.0272999999997</c:v>
                </c:pt>
                <c:pt idx="753">
                  <c:v>9630.3970000000008</c:v>
                </c:pt>
                <c:pt idx="754">
                  <c:v>10600.5483</c:v>
                </c:pt>
                <c:pt idx="755">
                  <c:v>9174.1356500000002</c:v>
                </c:pt>
                <c:pt idx="756">
                  <c:v>9391.3459999999995</c:v>
                </c:pt>
                <c:pt idx="757">
                  <c:v>10560.4917</c:v>
                </c:pt>
                <c:pt idx="758">
                  <c:v>9386.1612999999998</c:v>
                </c:pt>
                <c:pt idx="759">
                  <c:v>8798.5930000000008</c:v>
                </c:pt>
                <c:pt idx="760">
                  <c:v>9964.06</c:v>
                </c:pt>
                <c:pt idx="761">
                  <c:v>9377.9046999999991</c:v>
                </c:pt>
                <c:pt idx="762">
                  <c:v>11488.31695</c:v>
                </c:pt>
                <c:pt idx="763">
                  <c:v>9722.7695000000003</c:v>
                </c:pt>
                <c:pt idx="764">
                  <c:v>9144.5650000000005</c:v>
                </c:pt>
                <c:pt idx="765">
                  <c:v>9140.9509999999991</c:v>
                </c:pt>
                <c:pt idx="766">
                  <c:v>9724.5300000000007</c:v>
                </c:pt>
                <c:pt idx="767">
                  <c:v>26467.09737</c:v>
                </c:pt>
                <c:pt idx="768">
                  <c:v>9748.9105999999992</c:v>
                </c:pt>
                <c:pt idx="769">
                  <c:v>11289.10925</c:v>
                </c:pt>
                <c:pt idx="770">
                  <c:v>10325.206</c:v>
                </c:pt>
                <c:pt idx="771">
                  <c:v>10461.9794</c:v>
                </c:pt>
                <c:pt idx="772">
                  <c:v>27346.04207</c:v>
                </c:pt>
                <c:pt idx="773">
                  <c:v>10085.846</c:v>
                </c:pt>
                <c:pt idx="774">
                  <c:v>9504.3102999999992</c:v>
                </c:pt>
                <c:pt idx="775">
                  <c:v>11264.540999999999</c:v>
                </c:pt>
                <c:pt idx="776">
                  <c:v>10072.055050000001</c:v>
                </c:pt>
                <c:pt idx="777">
                  <c:v>10825.253699999999</c:v>
                </c:pt>
                <c:pt idx="778">
                  <c:v>10450.552</c:v>
                </c:pt>
                <c:pt idx="779">
                  <c:v>24476.478510000001</c:v>
                </c:pt>
                <c:pt idx="780">
                  <c:v>10435.06525</c:v>
                </c:pt>
                <c:pt idx="781">
                  <c:v>10231.499900000001</c:v>
                </c:pt>
                <c:pt idx="782">
                  <c:v>9850.4320000000007</c:v>
                </c:pt>
                <c:pt idx="783">
                  <c:v>20630.283510000001</c:v>
                </c:pt>
                <c:pt idx="784">
                  <c:v>10226.2842</c:v>
                </c:pt>
                <c:pt idx="785">
                  <c:v>11987.1682</c:v>
                </c:pt>
                <c:pt idx="786">
                  <c:v>20781.48892</c:v>
                </c:pt>
                <c:pt idx="787">
                  <c:v>10601.632250000001</c:v>
                </c:pt>
                <c:pt idx="788">
                  <c:v>11394.065549999999</c:v>
                </c:pt>
                <c:pt idx="789">
                  <c:v>10807.4863</c:v>
                </c:pt>
                <c:pt idx="790">
                  <c:v>30063.580549999999</c:v>
                </c:pt>
                <c:pt idx="791">
                  <c:v>10602.385</c:v>
                </c:pt>
                <c:pt idx="792">
                  <c:v>10601.412</c:v>
                </c:pt>
                <c:pt idx="793">
                  <c:v>11763.000899999999</c:v>
                </c:pt>
                <c:pt idx="794">
                  <c:v>12949.1554</c:v>
                </c:pt>
                <c:pt idx="795">
                  <c:v>12363.547</c:v>
                </c:pt>
                <c:pt idx="796">
                  <c:v>10976.24575</c:v>
                </c:pt>
                <c:pt idx="797">
                  <c:v>10594.225700000001</c:v>
                </c:pt>
                <c:pt idx="798">
                  <c:v>11356.660900000001</c:v>
                </c:pt>
                <c:pt idx="799">
                  <c:v>11566.30055</c:v>
                </c:pt>
                <c:pt idx="800">
                  <c:v>11576.13</c:v>
                </c:pt>
                <c:pt idx="801">
                  <c:v>11945.1327</c:v>
                </c:pt>
                <c:pt idx="802">
                  <c:v>11353.2276</c:v>
                </c:pt>
                <c:pt idx="803">
                  <c:v>20709.020339999999</c:v>
                </c:pt>
                <c:pt idx="804">
                  <c:v>10982.5013</c:v>
                </c:pt>
                <c:pt idx="805">
                  <c:v>11946.625899999999</c:v>
                </c:pt>
                <c:pt idx="806">
                  <c:v>11381.3254</c:v>
                </c:pt>
                <c:pt idx="807">
                  <c:v>11944.594349999999</c:v>
                </c:pt>
                <c:pt idx="808">
                  <c:v>11362.754999999999</c:v>
                </c:pt>
                <c:pt idx="809">
                  <c:v>11365.951999999999</c:v>
                </c:pt>
                <c:pt idx="810">
                  <c:v>11743.9341</c:v>
                </c:pt>
                <c:pt idx="811">
                  <c:v>11363.2832</c:v>
                </c:pt>
                <c:pt idx="812">
                  <c:v>11938.255950000001</c:v>
                </c:pt>
                <c:pt idx="813">
                  <c:v>12928.7911</c:v>
                </c:pt>
                <c:pt idx="814">
                  <c:v>21797.000400000001</c:v>
                </c:pt>
                <c:pt idx="815">
                  <c:v>12347.172</c:v>
                </c:pt>
                <c:pt idx="816">
                  <c:v>13919.822899999999</c:v>
                </c:pt>
                <c:pt idx="817">
                  <c:v>12741.167450000001</c:v>
                </c:pt>
                <c:pt idx="818">
                  <c:v>12557.605299999999</c:v>
                </c:pt>
                <c:pt idx="819">
                  <c:v>12574.049000000001</c:v>
                </c:pt>
                <c:pt idx="820">
                  <c:v>13143.86485</c:v>
                </c:pt>
                <c:pt idx="821">
                  <c:v>27941.28758</c:v>
                </c:pt>
                <c:pt idx="822">
                  <c:v>14119.62</c:v>
                </c:pt>
                <c:pt idx="823">
                  <c:v>12950.0712</c:v>
                </c:pt>
                <c:pt idx="824">
                  <c:v>13143.336649999999</c:v>
                </c:pt>
                <c:pt idx="825">
                  <c:v>13352.0998</c:v>
                </c:pt>
                <c:pt idx="826">
                  <c:v>27000.98473</c:v>
                </c:pt>
                <c:pt idx="827">
                  <c:v>12979.358</c:v>
                </c:pt>
                <c:pt idx="828">
                  <c:v>13555.0049</c:v>
                </c:pt>
                <c:pt idx="829">
                  <c:v>12982.8747</c:v>
                </c:pt>
                <c:pt idx="830">
                  <c:v>12981.3457</c:v>
                </c:pt>
                <c:pt idx="831">
                  <c:v>13405.390299999999</c:v>
                </c:pt>
                <c:pt idx="832">
                  <c:v>13981.850350000001</c:v>
                </c:pt>
                <c:pt idx="833">
                  <c:v>15555.188749999999</c:v>
                </c:pt>
                <c:pt idx="834">
                  <c:v>13390.558999999999</c:v>
                </c:pt>
                <c:pt idx="835">
                  <c:v>13393.755999999999</c:v>
                </c:pt>
                <c:pt idx="836">
                  <c:v>15170.069</c:v>
                </c:pt>
                <c:pt idx="837">
                  <c:v>13974.455550000001</c:v>
                </c:pt>
                <c:pt idx="838">
                  <c:v>15161.5344</c:v>
                </c:pt>
                <c:pt idx="839">
                  <c:v>13822.803</c:v>
                </c:pt>
                <c:pt idx="840">
                  <c:v>14418.2804</c:v>
                </c:pt>
                <c:pt idx="841">
                  <c:v>13831.1152</c:v>
                </c:pt>
                <c:pt idx="842">
                  <c:v>14410.9321</c:v>
                </c:pt>
                <c:pt idx="843">
                  <c:v>14210.53595</c:v>
                </c:pt>
                <c:pt idx="844">
                  <c:v>39611.757700000002</c:v>
                </c:pt>
                <c:pt idx="845">
                  <c:v>36837.466999999997</c:v>
                </c:pt>
                <c:pt idx="846">
                  <c:v>38711</c:v>
                </c:pt>
                <c:pt idx="847">
                  <c:v>35585.576000000001</c:v>
                </c:pt>
                <c:pt idx="848">
                  <c:v>51194.559139999998</c:v>
                </c:pt>
                <c:pt idx="849">
                  <c:v>39774.276299999998</c:v>
                </c:pt>
                <c:pt idx="850">
                  <c:v>48173.360999999997</c:v>
                </c:pt>
                <c:pt idx="851">
                  <c:v>38709.175999999999</c:v>
                </c:pt>
                <c:pt idx="852">
                  <c:v>37742.575700000001</c:v>
                </c:pt>
                <c:pt idx="853">
                  <c:v>47496.494449999998</c:v>
                </c:pt>
                <c:pt idx="854">
                  <c:v>34303.167200000004</c:v>
                </c:pt>
                <c:pt idx="855">
                  <c:v>37165.163800000002</c:v>
                </c:pt>
                <c:pt idx="856">
                  <c:v>47055.532099999997</c:v>
                </c:pt>
                <c:pt idx="857">
                  <c:v>39556.494500000001</c:v>
                </c:pt>
                <c:pt idx="858">
                  <c:v>40720.551050000002</c:v>
                </c:pt>
                <c:pt idx="859">
                  <c:v>36950.256699999998</c:v>
                </c:pt>
                <c:pt idx="860">
                  <c:v>43753.337050000002</c:v>
                </c:pt>
                <c:pt idx="861">
                  <c:v>34779.614999999998</c:v>
                </c:pt>
                <c:pt idx="862">
                  <c:v>44260.749900000003</c:v>
                </c:pt>
                <c:pt idx="863">
                  <c:v>41097.161749999999</c:v>
                </c:pt>
                <c:pt idx="864">
                  <c:v>43921.183700000001</c:v>
                </c:pt>
                <c:pt idx="865">
                  <c:v>33750.291799999999</c:v>
                </c:pt>
                <c:pt idx="866">
                  <c:v>36219.405449999998</c:v>
                </c:pt>
                <c:pt idx="867">
                  <c:v>46151.124499999998</c:v>
                </c:pt>
                <c:pt idx="868">
                  <c:v>42856.838000000003</c:v>
                </c:pt>
                <c:pt idx="869">
                  <c:v>48549.178350000002</c:v>
                </c:pt>
                <c:pt idx="870">
                  <c:v>42112.2356</c:v>
                </c:pt>
                <c:pt idx="871">
                  <c:v>38746.355100000001</c:v>
                </c:pt>
                <c:pt idx="872">
                  <c:v>42124.515299999999</c:v>
                </c:pt>
                <c:pt idx="873">
                  <c:v>35491.64</c:v>
                </c:pt>
                <c:pt idx="874">
                  <c:v>42760.502200000003</c:v>
                </c:pt>
                <c:pt idx="875">
                  <c:v>41919.097000000002</c:v>
                </c:pt>
                <c:pt idx="876">
                  <c:v>36085.218999999997</c:v>
                </c:pt>
                <c:pt idx="877">
                  <c:v>38126.246500000001</c:v>
                </c:pt>
                <c:pt idx="878">
                  <c:v>42303.692150000003</c:v>
                </c:pt>
                <c:pt idx="879">
                  <c:v>46889.261200000001</c:v>
                </c:pt>
                <c:pt idx="880">
                  <c:v>46599.108399999997</c:v>
                </c:pt>
                <c:pt idx="881">
                  <c:v>39125.332249999999</c:v>
                </c:pt>
                <c:pt idx="882">
                  <c:v>22144.031999999999</c:v>
                </c:pt>
                <c:pt idx="883">
                  <c:v>36197.699000000001</c:v>
                </c:pt>
                <c:pt idx="884">
                  <c:v>32548.340499999998</c:v>
                </c:pt>
                <c:pt idx="885">
                  <c:v>48675.517699999997</c:v>
                </c:pt>
                <c:pt idx="886">
                  <c:v>45702.022349999999</c:v>
                </c:pt>
                <c:pt idx="887">
                  <c:v>39241.442000000003</c:v>
                </c:pt>
                <c:pt idx="888">
                  <c:v>40182.245999999999</c:v>
                </c:pt>
                <c:pt idx="889">
                  <c:v>34617.840649999998</c:v>
                </c:pt>
                <c:pt idx="890">
                  <c:v>42560.430399999997</c:v>
                </c:pt>
                <c:pt idx="891">
                  <c:v>45710.207849999999</c:v>
                </c:pt>
                <c:pt idx="892">
                  <c:v>46130.5265</c:v>
                </c:pt>
                <c:pt idx="893">
                  <c:v>40103.89</c:v>
                </c:pt>
                <c:pt idx="894">
                  <c:v>34806.467700000001</c:v>
                </c:pt>
                <c:pt idx="895">
                  <c:v>40273.645499999999</c:v>
                </c:pt>
                <c:pt idx="896">
                  <c:v>36189.101699999999</c:v>
                </c:pt>
                <c:pt idx="897">
                  <c:v>44585.455869999998</c:v>
                </c:pt>
                <c:pt idx="898">
                  <c:v>43254.417950000003</c:v>
                </c:pt>
                <c:pt idx="899">
                  <c:v>36307.798300000002</c:v>
                </c:pt>
                <c:pt idx="900">
                  <c:v>43813.866099999999</c:v>
                </c:pt>
                <c:pt idx="901">
                  <c:v>39597.407200000001</c:v>
                </c:pt>
                <c:pt idx="902">
                  <c:v>44202.653599999998</c:v>
                </c:pt>
                <c:pt idx="903">
                  <c:v>48673.558799999999</c:v>
                </c:pt>
                <c:pt idx="904">
                  <c:v>33732.686699999998</c:v>
                </c:pt>
                <c:pt idx="905">
                  <c:v>39047.285000000003</c:v>
                </c:pt>
                <c:pt idx="906">
                  <c:v>47462.894</c:v>
                </c:pt>
                <c:pt idx="907">
                  <c:v>38998.546000000002</c:v>
                </c:pt>
                <c:pt idx="908">
                  <c:v>41999.519999999997</c:v>
                </c:pt>
                <c:pt idx="909">
                  <c:v>41034.221400000002</c:v>
                </c:pt>
                <c:pt idx="910">
                  <c:v>34472.841</c:v>
                </c:pt>
                <c:pt idx="911">
                  <c:v>42211.138200000001</c:v>
                </c:pt>
                <c:pt idx="912">
                  <c:v>37484.4493</c:v>
                </c:pt>
                <c:pt idx="913">
                  <c:v>33475.817150000003</c:v>
                </c:pt>
                <c:pt idx="914">
                  <c:v>44501.398200000003</c:v>
                </c:pt>
                <c:pt idx="915">
                  <c:v>39727.614000000001</c:v>
                </c:pt>
                <c:pt idx="916">
                  <c:v>48970.247600000002</c:v>
                </c:pt>
                <c:pt idx="917">
                  <c:v>39871.704299999998</c:v>
                </c:pt>
                <c:pt idx="918">
                  <c:v>34672.147199999999</c:v>
                </c:pt>
                <c:pt idx="919">
                  <c:v>41676.081100000003</c:v>
                </c:pt>
                <c:pt idx="920">
                  <c:v>41949.244100000004</c:v>
                </c:pt>
                <c:pt idx="921">
                  <c:v>36124.573700000001</c:v>
                </c:pt>
                <c:pt idx="922">
                  <c:v>38282.749499999998</c:v>
                </c:pt>
                <c:pt idx="923">
                  <c:v>52590.829389999999</c:v>
                </c:pt>
                <c:pt idx="924">
                  <c:v>39722.746200000001</c:v>
                </c:pt>
                <c:pt idx="925">
                  <c:v>37465.34375</c:v>
                </c:pt>
                <c:pt idx="926">
                  <c:v>38415.474000000002</c:v>
                </c:pt>
                <c:pt idx="927">
                  <c:v>60021.398970000002</c:v>
                </c:pt>
                <c:pt idx="928">
                  <c:v>47269.853999999999</c:v>
                </c:pt>
                <c:pt idx="929">
                  <c:v>49577.662400000001</c:v>
                </c:pt>
                <c:pt idx="930">
                  <c:v>37607.527699999999</c:v>
                </c:pt>
                <c:pt idx="931">
                  <c:v>34254.053350000002</c:v>
                </c:pt>
                <c:pt idx="932">
                  <c:v>22462.043750000001</c:v>
                </c:pt>
                <c:pt idx="933">
                  <c:v>47403.88</c:v>
                </c:pt>
                <c:pt idx="934">
                  <c:v>38344.565999999999</c:v>
                </c:pt>
                <c:pt idx="935">
                  <c:v>34828.654000000002</c:v>
                </c:pt>
                <c:pt idx="936">
                  <c:v>62592.873090000001</c:v>
                </c:pt>
                <c:pt idx="937">
                  <c:v>46718.163249999998</c:v>
                </c:pt>
                <c:pt idx="938">
                  <c:v>2198.1898500000002</c:v>
                </c:pt>
                <c:pt idx="939">
                  <c:v>1615.7666999999999</c:v>
                </c:pt>
                <c:pt idx="940">
                  <c:v>7323.7348190000002</c:v>
                </c:pt>
                <c:pt idx="941">
                  <c:v>2196.4731999999999</c:v>
                </c:pt>
                <c:pt idx="942">
                  <c:v>2200.8308499999998</c:v>
                </c:pt>
                <c:pt idx="943">
                  <c:v>4687.7969999999996</c:v>
                </c:pt>
                <c:pt idx="944">
                  <c:v>1743.2139999999999</c:v>
                </c:pt>
                <c:pt idx="945">
                  <c:v>2331.5189999999998</c:v>
                </c:pt>
                <c:pt idx="946">
                  <c:v>1744.4649999999999</c:v>
                </c:pt>
                <c:pt idx="947">
                  <c:v>18838.703659999999</c:v>
                </c:pt>
                <c:pt idx="948">
                  <c:v>2710.8285500000002</c:v>
                </c:pt>
                <c:pt idx="949">
                  <c:v>2257.47525</c:v>
                </c:pt>
                <c:pt idx="950">
                  <c:v>2457.2111500000001</c:v>
                </c:pt>
                <c:pt idx="951">
                  <c:v>1875.3440000000001</c:v>
                </c:pt>
                <c:pt idx="952">
                  <c:v>2597.779</c:v>
                </c:pt>
                <c:pt idx="953">
                  <c:v>2007.9449999999999</c:v>
                </c:pt>
                <c:pt idx="954">
                  <c:v>2155.6815000000001</c:v>
                </c:pt>
                <c:pt idx="955">
                  <c:v>2156.7518</c:v>
                </c:pt>
                <c:pt idx="956">
                  <c:v>2154.3609999999999</c:v>
                </c:pt>
                <c:pt idx="957">
                  <c:v>2690.1138000000001</c:v>
                </c:pt>
                <c:pt idx="958">
                  <c:v>13126.677449999999</c:v>
                </c:pt>
                <c:pt idx="959">
                  <c:v>3046.0619999999999</c:v>
                </c:pt>
                <c:pt idx="960">
                  <c:v>18955.220170000001</c:v>
                </c:pt>
                <c:pt idx="961">
                  <c:v>3044.2132999999999</c:v>
                </c:pt>
                <c:pt idx="962">
                  <c:v>2464.6188000000002</c:v>
                </c:pt>
                <c:pt idx="963">
                  <c:v>3213.6220499999999</c:v>
                </c:pt>
                <c:pt idx="964">
                  <c:v>4189.1130999999996</c:v>
                </c:pt>
                <c:pt idx="965">
                  <c:v>3385.3991500000002</c:v>
                </c:pt>
                <c:pt idx="966">
                  <c:v>24671.663339999999</c:v>
                </c:pt>
                <c:pt idx="967">
                  <c:v>3392.3652000000002</c:v>
                </c:pt>
                <c:pt idx="968">
                  <c:v>4564.1914500000003</c:v>
                </c:pt>
                <c:pt idx="969">
                  <c:v>3558.6202499999999</c:v>
                </c:pt>
                <c:pt idx="970">
                  <c:v>4133.6416499999996</c:v>
                </c:pt>
                <c:pt idx="971">
                  <c:v>4337.7352000000001</c:v>
                </c:pt>
                <c:pt idx="972">
                  <c:v>20177.671129999999</c:v>
                </c:pt>
                <c:pt idx="973">
                  <c:v>3161.4540000000002</c:v>
                </c:pt>
                <c:pt idx="974">
                  <c:v>5312.1698500000002</c:v>
                </c:pt>
                <c:pt idx="975">
                  <c:v>4340.4408999999996</c:v>
                </c:pt>
                <c:pt idx="976">
                  <c:v>3947.4131000000002</c:v>
                </c:pt>
                <c:pt idx="977">
                  <c:v>3736.4647</c:v>
                </c:pt>
                <c:pt idx="978">
                  <c:v>3353.2840000000001</c:v>
                </c:pt>
                <c:pt idx="979">
                  <c:v>5708.8670000000002</c:v>
                </c:pt>
                <c:pt idx="980">
                  <c:v>3554.203</c:v>
                </c:pt>
                <c:pt idx="981">
                  <c:v>4527.1829500000003</c:v>
                </c:pt>
                <c:pt idx="982">
                  <c:v>4137.5227000000004</c:v>
                </c:pt>
                <c:pt idx="983">
                  <c:v>3756.6215999999999</c:v>
                </c:pt>
                <c:pt idx="984">
                  <c:v>3761.2919999999999</c:v>
                </c:pt>
                <c:pt idx="985">
                  <c:v>3757.8447999999999</c:v>
                </c:pt>
                <c:pt idx="986">
                  <c:v>4350.5144</c:v>
                </c:pt>
                <c:pt idx="987">
                  <c:v>4934.7049999999999</c:v>
                </c:pt>
                <c:pt idx="988">
                  <c:v>5152.134</c:v>
                </c:pt>
                <c:pt idx="989">
                  <c:v>3972.9247</c:v>
                </c:pt>
                <c:pt idx="990">
                  <c:v>4562.8420999999998</c:v>
                </c:pt>
                <c:pt idx="991">
                  <c:v>4357.0436499999996</c:v>
                </c:pt>
                <c:pt idx="992">
                  <c:v>4779.6022999999996</c:v>
                </c:pt>
                <c:pt idx="993">
                  <c:v>4571.4130500000001</c:v>
                </c:pt>
                <c:pt idx="994">
                  <c:v>5003.8530000000001</c:v>
                </c:pt>
                <c:pt idx="995">
                  <c:v>5002.7826999999997</c:v>
                </c:pt>
                <c:pt idx="996">
                  <c:v>6184.2993999999999</c:v>
                </c:pt>
                <c:pt idx="997">
                  <c:v>5385.3379000000004</c:v>
                </c:pt>
                <c:pt idx="998">
                  <c:v>4415.1588000000002</c:v>
                </c:pt>
                <c:pt idx="999">
                  <c:v>6414.1779999999999</c:v>
                </c:pt>
                <c:pt idx="1000">
                  <c:v>5227.9887500000004</c:v>
                </c:pt>
                <c:pt idx="1001">
                  <c:v>4883.866</c:v>
                </c:pt>
                <c:pt idx="1002">
                  <c:v>5469.0065999999997</c:v>
                </c:pt>
                <c:pt idx="1003">
                  <c:v>5266.3656000000001</c:v>
                </c:pt>
                <c:pt idx="1004">
                  <c:v>7243.8136000000004</c:v>
                </c:pt>
                <c:pt idx="1005">
                  <c:v>5267.8181500000001</c:v>
                </c:pt>
                <c:pt idx="1006">
                  <c:v>5472.4489999999996</c:v>
                </c:pt>
                <c:pt idx="1007">
                  <c:v>7281.5056000000004</c:v>
                </c:pt>
                <c:pt idx="1008">
                  <c:v>6311.9520000000002</c:v>
                </c:pt>
                <c:pt idx="1009">
                  <c:v>6555.07035</c:v>
                </c:pt>
                <c:pt idx="1010">
                  <c:v>5974.3846999999996</c:v>
                </c:pt>
                <c:pt idx="1011">
                  <c:v>7151.0919999999996</c:v>
                </c:pt>
                <c:pt idx="1012">
                  <c:v>7144.86265</c:v>
                </c:pt>
                <c:pt idx="1013">
                  <c:v>5383.5360000000001</c:v>
                </c:pt>
                <c:pt idx="1014">
                  <c:v>7201.7008500000002</c:v>
                </c:pt>
                <c:pt idx="1015">
                  <c:v>8059.6791000000003</c:v>
                </c:pt>
                <c:pt idx="1016">
                  <c:v>7077.1894000000002</c:v>
                </c:pt>
                <c:pt idx="1017">
                  <c:v>5910.9440000000004</c:v>
                </c:pt>
                <c:pt idx="1018">
                  <c:v>6500.2358999999997</c:v>
                </c:pt>
                <c:pt idx="1019">
                  <c:v>6496.8860000000004</c:v>
                </c:pt>
                <c:pt idx="1020">
                  <c:v>15828.82173</c:v>
                </c:pt>
                <c:pt idx="1021">
                  <c:v>7153.5538999999999</c:v>
                </c:pt>
                <c:pt idx="1022">
                  <c:v>6770.1925000000001</c:v>
                </c:pt>
                <c:pt idx="1023">
                  <c:v>8017.0611500000005</c:v>
                </c:pt>
                <c:pt idx="1024">
                  <c:v>7640.3091999999997</c:v>
                </c:pt>
                <c:pt idx="1025">
                  <c:v>7050.6419999999998</c:v>
                </c:pt>
                <c:pt idx="1026">
                  <c:v>7046.7222000000002</c:v>
                </c:pt>
                <c:pt idx="1027">
                  <c:v>7045.4989999999998</c:v>
                </c:pt>
                <c:pt idx="1028">
                  <c:v>7325.0482000000002</c:v>
                </c:pt>
                <c:pt idx="1029">
                  <c:v>7337.7479999999996</c:v>
                </c:pt>
                <c:pt idx="1030">
                  <c:v>7419.4778999999999</c:v>
                </c:pt>
                <c:pt idx="1031">
                  <c:v>7421.1945500000002</c:v>
                </c:pt>
                <c:pt idx="1032">
                  <c:v>8219.2039000000004</c:v>
                </c:pt>
                <c:pt idx="1033">
                  <c:v>7626.9930000000004</c:v>
                </c:pt>
                <c:pt idx="1034">
                  <c:v>7624.63</c:v>
                </c:pt>
                <c:pt idx="1035">
                  <c:v>7623.518</c:v>
                </c:pt>
                <c:pt idx="1036">
                  <c:v>8516.8289999999997</c:v>
                </c:pt>
                <c:pt idx="1037">
                  <c:v>9095.0682500000003</c:v>
                </c:pt>
                <c:pt idx="1038">
                  <c:v>28340.188849999999</c:v>
                </c:pt>
                <c:pt idx="1039">
                  <c:v>8515.7587000000003</c:v>
                </c:pt>
                <c:pt idx="1040">
                  <c:v>9101.7980000000007</c:v>
                </c:pt>
                <c:pt idx="1041">
                  <c:v>8026.6665999999996</c:v>
                </c:pt>
                <c:pt idx="1042">
                  <c:v>8823.2790000000005</c:v>
                </c:pt>
                <c:pt idx="1043">
                  <c:v>8232.6388000000006</c:v>
                </c:pt>
                <c:pt idx="1044">
                  <c:v>8233.0974999999999</c:v>
                </c:pt>
                <c:pt idx="1045">
                  <c:v>9715.8410000000003</c:v>
                </c:pt>
                <c:pt idx="1046">
                  <c:v>8547.6913000000004</c:v>
                </c:pt>
                <c:pt idx="1047">
                  <c:v>8930.9345499999999</c:v>
                </c:pt>
                <c:pt idx="1048">
                  <c:v>9249.4951999999994</c:v>
                </c:pt>
                <c:pt idx="1049">
                  <c:v>9447.2503500000003</c:v>
                </c:pt>
                <c:pt idx="1050">
                  <c:v>8277.5229999999992</c:v>
                </c:pt>
                <c:pt idx="1051">
                  <c:v>11015.1747</c:v>
                </c:pt>
                <c:pt idx="1052">
                  <c:v>9447.3824000000004</c:v>
                </c:pt>
                <c:pt idx="1053">
                  <c:v>8601.3292999999994</c:v>
                </c:pt>
                <c:pt idx="1054">
                  <c:v>26140.3603</c:v>
                </c:pt>
                <c:pt idx="1055">
                  <c:v>19749.383379999999</c:v>
                </c:pt>
                <c:pt idx="1056">
                  <c:v>8932.0840000000007</c:v>
                </c:pt>
                <c:pt idx="1057">
                  <c:v>25656.575260000001</c:v>
                </c:pt>
                <c:pt idx="1058">
                  <c:v>10106.134249999999</c:v>
                </c:pt>
                <c:pt idx="1059">
                  <c:v>10702.642400000001</c:v>
                </c:pt>
                <c:pt idx="1060">
                  <c:v>10493.9458</c:v>
                </c:pt>
                <c:pt idx="1061">
                  <c:v>11085.586799999999</c:v>
                </c:pt>
                <c:pt idx="1062">
                  <c:v>9861.0249999999996</c:v>
                </c:pt>
                <c:pt idx="1063">
                  <c:v>11741.726000000001</c:v>
                </c:pt>
                <c:pt idx="1064">
                  <c:v>10355.641</c:v>
                </c:pt>
                <c:pt idx="1065">
                  <c:v>11150.78</c:v>
                </c:pt>
                <c:pt idx="1066">
                  <c:v>12096.6512</c:v>
                </c:pt>
                <c:pt idx="1067">
                  <c:v>11305.93455</c:v>
                </c:pt>
                <c:pt idx="1068">
                  <c:v>11082.5772</c:v>
                </c:pt>
                <c:pt idx="1069">
                  <c:v>11881.358</c:v>
                </c:pt>
                <c:pt idx="1070">
                  <c:v>35160.134570000002</c:v>
                </c:pt>
                <c:pt idx="1071">
                  <c:v>13047.332350000001</c:v>
                </c:pt>
                <c:pt idx="1072">
                  <c:v>11286.538699999999</c:v>
                </c:pt>
                <c:pt idx="1073">
                  <c:v>11073.175999999999</c:v>
                </c:pt>
                <c:pt idx="1074">
                  <c:v>12044.342000000001</c:v>
                </c:pt>
                <c:pt idx="1075">
                  <c:v>11658.379150000001</c:v>
                </c:pt>
                <c:pt idx="1076">
                  <c:v>11454.021500000001</c:v>
                </c:pt>
                <c:pt idx="1077">
                  <c:v>11070.535</c:v>
                </c:pt>
                <c:pt idx="1078">
                  <c:v>11658.11505</c:v>
                </c:pt>
                <c:pt idx="1079">
                  <c:v>11657.7189</c:v>
                </c:pt>
                <c:pt idx="1080">
                  <c:v>11455.28</c:v>
                </c:pt>
                <c:pt idx="1081">
                  <c:v>14394.398150000001</c:v>
                </c:pt>
                <c:pt idx="1082">
                  <c:v>12629.1656</c:v>
                </c:pt>
                <c:pt idx="1083">
                  <c:v>11837.16</c:v>
                </c:pt>
                <c:pt idx="1084">
                  <c:v>12222.898300000001</c:v>
                </c:pt>
                <c:pt idx="1085">
                  <c:v>11842.441999999999</c:v>
                </c:pt>
                <c:pt idx="1086">
                  <c:v>12224.350850000001</c:v>
                </c:pt>
                <c:pt idx="1087">
                  <c:v>14001.1338</c:v>
                </c:pt>
                <c:pt idx="1088">
                  <c:v>12815.444949999999</c:v>
                </c:pt>
                <c:pt idx="1089">
                  <c:v>14001.286700000001</c:v>
                </c:pt>
                <c:pt idx="1090">
                  <c:v>14382.709049999999</c:v>
                </c:pt>
                <c:pt idx="1091">
                  <c:v>12233.828</c:v>
                </c:pt>
                <c:pt idx="1092">
                  <c:v>28923.136920000001</c:v>
                </c:pt>
                <c:pt idx="1093">
                  <c:v>13217.094499999999</c:v>
                </c:pt>
                <c:pt idx="1094">
                  <c:v>13224.692999999999</c:v>
                </c:pt>
                <c:pt idx="1095">
                  <c:v>24513.091260000001</c:v>
                </c:pt>
                <c:pt idx="1096">
                  <c:v>13041.921</c:v>
                </c:pt>
                <c:pt idx="1097">
                  <c:v>13451.121999999999</c:v>
                </c:pt>
                <c:pt idx="1098">
                  <c:v>14256.192800000001</c:v>
                </c:pt>
                <c:pt idx="1099">
                  <c:v>14254.608200000001</c:v>
                </c:pt>
                <c:pt idx="1100">
                  <c:v>16884.923999999999</c:v>
                </c:pt>
                <c:pt idx="1101">
                  <c:v>27808.7251</c:v>
                </c:pt>
                <c:pt idx="1102">
                  <c:v>19107.779600000002</c:v>
                </c:pt>
                <c:pt idx="1103">
                  <c:v>17081.080000000002</c:v>
                </c:pt>
                <c:pt idx="1104">
                  <c:v>21348.705999999998</c:v>
                </c:pt>
                <c:pt idx="1105">
                  <c:v>29523.1656</c:v>
                </c:pt>
                <c:pt idx="1106">
                  <c:v>17085.267599999999</c:v>
                </c:pt>
                <c:pt idx="1107">
                  <c:v>22331.566800000001</c:v>
                </c:pt>
                <c:pt idx="1108">
                  <c:v>18033.9679</c:v>
                </c:pt>
                <c:pt idx="1109">
                  <c:v>28950.4692</c:v>
                </c:pt>
                <c:pt idx="1110">
                  <c:v>19521.968199999999</c:v>
                </c:pt>
                <c:pt idx="1111">
                  <c:v>17468.983899999999</c:v>
                </c:pt>
                <c:pt idx="1112">
                  <c:v>24667.419000000002</c:v>
                </c:pt>
                <c:pt idx="1113">
                  <c:v>19539.242999999999</c:v>
                </c:pt>
                <c:pt idx="1114">
                  <c:v>23065.420699999999</c:v>
                </c:pt>
                <c:pt idx="1115">
                  <c:v>17748.5062</c:v>
                </c:pt>
                <c:pt idx="1116">
                  <c:v>24520.263999999999</c:v>
                </c:pt>
                <c:pt idx="1117">
                  <c:v>23401.30575</c:v>
                </c:pt>
                <c:pt idx="1118">
                  <c:v>27533.912899999999</c:v>
                </c:pt>
                <c:pt idx="1119">
                  <c:v>29330.98315</c:v>
                </c:pt>
                <c:pt idx="1120">
                  <c:v>21774.32215</c:v>
                </c:pt>
                <c:pt idx="1121">
                  <c:v>20234.854749999999</c:v>
                </c:pt>
                <c:pt idx="1122">
                  <c:v>24180.933499999999</c:v>
                </c:pt>
                <c:pt idx="1123">
                  <c:v>22478.6</c:v>
                </c:pt>
                <c:pt idx="1124">
                  <c:v>18328.238099999999</c:v>
                </c:pt>
                <c:pt idx="1125">
                  <c:v>21771.3423</c:v>
                </c:pt>
                <c:pt idx="1126">
                  <c:v>18223.4512</c:v>
                </c:pt>
                <c:pt idx="1127">
                  <c:v>20296.863450000001</c:v>
                </c:pt>
                <c:pt idx="1128">
                  <c:v>24535.698550000001</c:v>
                </c:pt>
                <c:pt idx="1129">
                  <c:v>29141.3603</c:v>
                </c:pt>
                <c:pt idx="1130">
                  <c:v>1719.4363000000001</c:v>
                </c:pt>
                <c:pt idx="1131">
                  <c:v>1708.0014000000001</c:v>
                </c:pt>
                <c:pt idx="1132">
                  <c:v>1712.2270000000001</c:v>
                </c:pt>
                <c:pt idx="1133">
                  <c:v>2304.0021999999999</c:v>
                </c:pt>
                <c:pt idx="1134">
                  <c:v>1708.9257500000001</c:v>
                </c:pt>
                <c:pt idx="1135">
                  <c:v>11272.331389999999</c:v>
                </c:pt>
                <c:pt idx="1136">
                  <c:v>1632.5644500000001</c:v>
                </c:pt>
                <c:pt idx="1137">
                  <c:v>1842.519</c:v>
                </c:pt>
                <c:pt idx="1138">
                  <c:v>1635.7336499999999</c:v>
                </c:pt>
                <c:pt idx="1139">
                  <c:v>1632.0362500000001</c:v>
                </c:pt>
                <c:pt idx="1140">
                  <c:v>1253.9359999999999</c:v>
                </c:pt>
                <c:pt idx="1141">
                  <c:v>1252.4069999999999</c:v>
                </c:pt>
                <c:pt idx="1142">
                  <c:v>2221.5644499999999</c:v>
                </c:pt>
                <c:pt idx="1143">
                  <c:v>22493.659640000002</c:v>
                </c:pt>
                <c:pt idx="1144">
                  <c:v>1769.5316499999999</c:v>
                </c:pt>
                <c:pt idx="1145">
                  <c:v>1967.0227</c:v>
                </c:pt>
                <c:pt idx="1146">
                  <c:v>2104.1134000000002</c:v>
                </c:pt>
                <c:pt idx="1147">
                  <c:v>1906.35825</c:v>
                </c:pt>
                <c:pt idx="1148">
                  <c:v>3279.8685500000001</c:v>
                </c:pt>
                <c:pt idx="1149">
                  <c:v>2102.2647000000002</c:v>
                </c:pt>
                <c:pt idx="1150">
                  <c:v>2045.68525</c:v>
                </c:pt>
                <c:pt idx="1151">
                  <c:v>1664.9996000000001</c:v>
                </c:pt>
                <c:pt idx="1152">
                  <c:v>2639.0428999999999</c:v>
                </c:pt>
                <c:pt idx="1153">
                  <c:v>2250.8352</c:v>
                </c:pt>
                <c:pt idx="1154">
                  <c:v>1815.8759</c:v>
                </c:pt>
                <c:pt idx="1155">
                  <c:v>2789.0574000000001</c:v>
                </c:pt>
                <c:pt idx="1156">
                  <c:v>3537.703</c:v>
                </c:pt>
                <c:pt idx="1157">
                  <c:v>1977.8150000000001</c:v>
                </c:pt>
                <c:pt idx="1158">
                  <c:v>12609.88702</c:v>
                </c:pt>
                <c:pt idx="1159">
                  <c:v>1972.95</c:v>
                </c:pt>
                <c:pt idx="1160">
                  <c:v>2721.3208</c:v>
                </c:pt>
                <c:pt idx="1161">
                  <c:v>2137.6536000000001</c:v>
                </c:pt>
                <c:pt idx="1162">
                  <c:v>2523.1695</c:v>
                </c:pt>
                <c:pt idx="1163">
                  <c:v>3906.127</c:v>
                </c:pt>
                <c:pt idx="1164">
                  <c:v>3309.7926000000002</c:v>
                </c:pt>
                <c:pt idx="1165">
                  <c:v>4877.9810500000003</c:v>
                </c:pt>
                <c:pt idx="1166">
                  <c:v>23241.47453</c:v>
                </c:pt>
                <c:pt idx="1167">
                  <c:v>2897.3235</c:v>
                </c:pt>
                <c:pt idx="1168">
                  <c:v>4661.2863500000003</c:v>
                </c:pt>
                <c:pt idx="1169">
                  <c:v>2902.9065000000001</c:v>
                </c:pt>
                <c:pt idx="1170">
                  <c:v>3070.8087</c:v>
                </c:pt>
                <c:pt idx="1171">
                  <c:v>4435.0941999999995</c:v>
                </c:pt>
                <c:pt idx="1172">
                  <c:v>4438.2633999999998</c:v>
                </c:pt>
                <c:pt idx="1173">
                  <c:v>2867.1196</c:v>
                </c:pt>
                <c:pt idx="1174">
                  <c:v>18157.876</c:v>
                </c:pt>
                <c:pt idx="1175">
                  <c:v>4040.55825</c:v>
                </c:pt>
                <c:pt idx="1176">
                  <c:v>20277.807509999999</c:v>
                </c:pt>
                <c:pt idx="1177">
                  <c:v>2866.0909999999999</c:v>
                </c:pt>
                <c:pt idx="1178">
                  <c:v>3645.0893999999998</c:v>
                </c:pt>
                <c:pt idx="1179">
                  <c:v>4237.12655</c:v>
                </c:pt>
                <c:pt idx="1180">
                  <c:v>6799.4579999999996</c:v>
                </c:pt>
                <c:pt idx="1181">
                  <c:v>4441.2131499999996</c:v>
                </c:pt>
                <c:pt idx="1182">
                  <c:v>4243.5900499999998</c:v>
                </c:pt>
                <c:pt idx="1183">
                  <c:v>5031.26955</c:v>
                </c:pt>
                <c:pt idx="1184">
                  <c:v>4239.8926499999998</c:v>
                </c:pt>
                <c:pt idx="1185">
                  <c:v>3866.8552</c:v>
                </c:pt>
                <c:pt idx="1186">
                  <c:v>4454.40265</c:v>
                </c:pt>
                <c:pt idx="1187">
                  <c:v>6059.1729999999998</c:v>
                </c:pt>
                <c:pt idx="1188">
                  <c:v>5261.4694499999996</c:v>
                </c:pt>
                <c:pt idx="1189">
                  <c:v>4894.7533000000003</c:v>
                </c:pt>
                <c:pt idx="1190">
                  <c:v>11737.848840000001</c:v>
                </c:pt>
                <c:pt idx="1191">
                  <c:v>5926.8459999999995</c:v>
                </c:pt>
                <c:pt idx="1192">
                  <c:v>4746.3440000000001</c:v>
                </c:pt>
                <c:pt idx="1193">
                  <c:v>4747.0528999999997</c:v>
                </c:pt>
                <c:pt idx="1194">
                  <c:v>6746.7425000000003</c:v>
                </c:pt>
                <c:pt idx="1195">
                  <c:v>6748.5911999999998</c:v>
                </c:pt>
                <c:pt idx="1196">
                  <c:v>4399.7309999999998</c:v>
                </c:pt>
                <c:pt idx="1197">
                  <c:v>6548.1950500000003</c:v>
                </c:pt>
                <c:pt idx="1198">
                  <c:v>6406.4107000000004</c:v>
                </c:pt>
                <c:pt idx="1199">
                  <c:v>6203.90175</c:v>
                </c:pt>
                <c:pt idx="1200">
                  <c:v>5028.1466</c:v>
                </c:pt>
                <c:pt idx="1201">
                  <c:v>20420.604650000001</c:v>
                </c:pt>
                <c:pt idx="1202">
                  <c:v>6455.86265</c:v>
                </c:pt>
                <c:pt idx="1203">
                  <c:v>6067.1267500000004</c:v>
                </c:pt>
                <c:pt idx="1204">
                  <c:v>5484.4673000000003</c:v>
                </c:pt>
                <c:pt idx="1205">
                  <c:v>6457.8433999999997</c:v>
                </c:pt>
                <c:pt idx="1206">
                  <c:v>7512.2669999999998</c:v>
                </c:pt>
                <c:pt idx="1207">
                  <c:v>6123.5688</c:v>
                </c:pt>
                <c:pt idx="1208">
                  <c:v>6389.3778499999999</c:v>
                </c:pt>
                <c:pt idx="1209">
                  <c:v>6393.6034499999996</c:v>
                </c:pt>
                <c:pt idx="1210">
                  <c:v>5415.6611999999996</c:v>
                </c:pt>
                <c:pt idx="1211">
                  <c:v>6593.5083000000004</c:v>
                </c:pt>
                <c:pt idx="1212">
                  <c:v>6600.3609999999999</c:v>
                </c:pt>
                <c:pt idx="1213">
                  <c:v>6664.68595</c:v>
                </c:pt>
                <c:pt idx="1214">
                  <c:v>6282.2349999999997</c:v>
                </c:pt>
                <c:pt idx="1215">
                  <c:v>9222.4025999999994</c:v>
                </c:pt>
                <c:pt idx="1216">
                  <c:v>5969.723</c:v>
                </c:pt>
                <c:pt idx="1217">
                  <c:v>7729.6457499999997</c:v>
                </c:pt>
                <c:pt idx="1218">
                  <c:v>6940.90985</c:v>
                </c:pt>
                <c:pt idx="1219">
                  <c:v>8606.2173999999995</c:v>
                </c:pt>
                <c:pt idx="1220">
                  <c:v>6837.3687</c:v>
                </c:pt>
                <c:pt idx="1221">
                  <c:v>14478.33015</c:v>
                </c:pt>
                <c:pt idx="1222">
                  <c:v>7726.8540000000003</c:v>
                </c:pt>
                <c:pt idx="1223">
                  <c:v>32108.662820000001</c:v>
                </c:pt>
                <c:pt idx="1224">
                  <c:v>7518.0253499999999</c:v>
                </c:pt>
                <c:pt idx="1225">
                  <c:v>8027.9679999999998</c:v>
                </c:pt>
                <c:pt idx="1226">
                  <c:v>8615.2999999999993</c:v>
                </c:pt>
                <c:pt idx="1227">
                  <c:v>7742.1098000000002</c:v>
                </c:pt>
                <c:pt idx="1228">
                  <c:v>24603.04837</c:v>
                </c:pt>
                <c:pt idx="1229">
                  <c:v>10096.969999999999</c:v>
                </c:pt>
                <c:pt idx="1230">
                  <c:v>9301.8935500000007</c:v>
                </c:pt>
                <c:pt idx="1231">
                  <c:v>10407.085849999999</c:v>
                </c:pt>
                <c:pt idx="1232">
                  <c:v>9225.2564000000002</c:v>
                </c:pt>
                <c:pt idx="1233">
                  <c:v>9620.3307000000004</c:v>
                </c:pt>
                <c:pt idx="1234">
                  <c:v>7789.6350000000002</c:v>
                </c:pt>
                <c:pt idx="1235">
                  <c:v>21232.182260000001</c:v>
                </c:pt>
                <c:pt idx="1236">
                  <c:v>9282.4806000000008</c:v>
                </c:pt>
                <c:pt idx="1237">
                  <c:v>8703.4560000000001</c:v>
                </c:pt>
                <c:pt idx="1238">
                  <c:v>10264.4421</c:v>
                </c:pt>
                <c:pt idx="1239">
                  <c:v>9288.0267000000003</c:v>
                </c:pt>
                <c:pt idx="1240">
                  <c:v>9617.6624499999998</c:v>
                </c:pt>
                <c:pt idx="1241">
                  <c:v>8444.4740000000002</c:v>
                </c:pt>
                <c:pt idx="1242">
                  <c:v>30284.642940000002</c:v>
                </c:pt>
                <c:pt idx="1243">
                  <c:v>8827.2098999999998</c:v>
                </c:pt>
                <c:pt idx="1244">
                  <c:v>8442.6669999999995</c:v>
                </c:pt>
                <c:pt idx="1245">
                  <c:v>8782.4689999999991</c:v>
                </c:pt>
                <c:pt idx="1246">
                  <c:v>9957.7216000000008</c:v>
                </c:pt>
                <c:pt idx="1247">
                  <c:v>25992.821039999999</c:v>
                </c:pt>
                <c:pt idx="1248">
                  <c:v>11244.376899999999</c:v>
                </c:pt>
                <c:pt idx="1249">
                  <c:v>9869.8101999999999</c:v>
                </c:pt>
                <c:pt idx="1250">
                  <c:v>9487.6442000000006</c:v>
                </c:pt>
                <c:pt idx="1251">
                  <c:v>11253.421</c:v>
                </c:pt>
                <c:pt idx="1252">
                  <c:v>10436.096</c:v>
                </c:pt>
                <c:pt idx="1253">
                  <c:v>25517.11363</c:v>
                </c:pt>
                <c:pt idx="1254">
                  <c:v>10594.501550000001</c:v>
                </c:pt>
                <c:pt idx="1255">
                  <c:v>10796.35025</c:v>
                </c:pt>
                <c:pt idx="1256">
                  <c:v>10214.636</c:v>
                </c:pt>
                <c:pt idx="1257">
                  <c:v>11165.417649999999</c:v>
                </c:pt>
                <c:pt idx="1258">
                  <c:v>10965.446</c:v>
                </c:pt>
                <c:pt idx="1259">
                  <c:v>11554.223599999999</c:v>
                </c:pt>
                <c:pt idx="1260">
                  <c:v>11735.87905</c:v>
                </c:pt>
                <c:pt idx="1261">
                  <c:v>11931.125249999999</c:v>
                </c:pt>
                <c:pt idx="1262">
                  <c:v>11743.299000000001</c:v>
                </c:pt>
                <c:pt idx="1263">
                  <c:v>12333.828</c:v>
                </c:pt>
                <c:pt idx="1264">
                  <c:v>12925.886</c:v>
                </c:pt>
                <c:pt idx="1265">
                  <c:v>12913.992399999999</c:v>
                </c:pt>
                <c:pt idx="1266">
                  <c:v>12129.614149999999</c:v>
                </c:pt>
                <c:pt idx="1267">
                  <c:v>12124.992399999999</c:v>
                </c:pt>
                <c:pt idx="1268">
                  <c:v>30259.995559999999</c:v>
                </c:pt>
                <c:pt idx="1269">
                  <c:v>12142.578600000001</c:v>
                </c:pt>
                <c:pt idx="1270">
                  <c:v>12730.999599999999</c:v>
                </c:pt>
                <c:pt idx="1271">
                  <c:v>12146.971</c:v>
                </c:pt>
                <c:pt idx="1272">
                  <c:v>13937.666499999999</c:v>
                </c:pt>
                <c:pt idx="1273">
                  <c:v>13770.097900000001</c:v>
                </c:pt>
                <c:pt idx="1274">
                  <c:v>14988.432000000001</c:v>
                </c:pt>
                <c:pt idx="1275">
                  <c:v>14394.5579</c:v>
                </c:pt>
                <c:pt idx="1276">
                  <c:v>23568.272000000001</c:v>
                </c:pt>
                <c:pt idx="1277">
                  <c:v>30184.936699999998</c:v>
                </c:pt>
                <c:pt idx="1278">
                  <c:v>17560.37975</c:v>
                </c:pt>
                <c:pt idx="1279">
                  <c:v>18972.494999999999</c:v>
                </c:pt>
                <c:pt idx="1280">
                  <c:v>20745.989099999999</c:v>
                </c:pt>
                <c:pt idx="1281">
                  <c:v>15518.180249999999</c:v>
                </c:pt>
                <c:pt idx="1282">
                  <c:v>20984.0936</c:v>
                </c:pt>
                <c:pt idx="1283">
                  <c:v>17352.6803</c:v>
                </c:pt>
                <c:pt idx="1284">
                  <c:v>16297.846</c:v>
                </c:pt>
                <c:pt idx="1285">
                  <c:v>21978.676899999999</c:v>
                </c:pt>
                <c:pt idx="1286">
                  <c:v>24393.6224</c:v>
                </c:pt>
                <c:pt idx="1287">
                  <c:v>26109.32905</c:v>
                </c:pt>
                <c:pt idx="1288">
                  <c:v>25382.296999999999</c:v>
                </c:pt>
                <c:pt idx="1289">
                  <c:v>28868.6639</c:v>
                </c:pt>
                <c:pt idx="1290">
                  <c:v>35147.528480000001</c:v>
                </c:pt>
                <c:pt idx="1291">
                  <c:v>17942.106</c:v>
                </c:pt>
                <c:pt idx="1292">
                  <c:v>21082.16</c:v>
                </c:pt>
                <c:pt idx="1293">
                  <c:v>38245.593269999998</c:v>
                </c:pt>
                <c:pt idx="1294">
                  <c:v>23807.240600000001</c:v>
                </c:pt>
                <c:pt idx="1295">
                  <c:v>23306.546999999999</c:v>
                </c:pt>
                <c:pt idx="1296">
                  <c:v>20149.322899999999</c:v>
                </c:pt>
                <c:pt idx="1297">
                  <c:v>32787.458590000002</c:v>
                </c:pt>
                <c:pt idx="1298">
                  <c:v>18246.495500000001</c:v>
                </c:pt>
                <c:pt idx="1299">
                  <c:v>19040.876</c:v>
                </c:pt>
                <c:pt idx="1300">
                  <c:v>18310.741999999998</c:v>
                </c:pt>
                <c:pt idx="1301">
                  <c:v>20773.62775</c:v>
                </c:pt>
                <c:pt idx="1302">
                  <c:v>19719.6947</c:v>
                </c:pt>
                <c:pt idx="1303">
                  <c:v>27218.437249999999</c:v>
                </c:pt>
                <c:pt idx="1304">
                  <c:v>19933.457999999999</c:v>
                </c:pt>
                <c:pt idx="1305">
                  <c:v>20009.63365</c:v>
                </c:pt>
                <c:pt idx="1306">
                  <c:v>19199.944</c:v>
                </c:pt>
                <c:pt idx="1307">
                  <c:v>24915.220850000002</c:v>
                </c:pt>
                <c:pt idx="1308">
                  <c:v>16450.894700000001</c:v>
                </c:pt>
                <c:pt idx="1309">
                  <c:v>25309.489000000001</c:v>
                </c:pt>
                <c:pt idx="1310">
                  <c:v>17178.682400000002</c:v>
                </c:pt>
                <c:pt idx="1311">
                  <c:v>19350.368900000001</c:v>
                </c:pt>
                <c:pt idx="1312">
                  <c:v>18648.421699999999</c:v>
                </c:pt>
                <c:pt idx="1313">
                  <c:v>16232.847</c:v>
                </c:pt>
                <c:pt idx="1314">
                  <c:v>17043.341400000001</c:v>
                </c:pt>
                <c:pt idx="1315">
                  <c:v>37829.724199999997</c:v>
                </c:pt>
                <c:pt idx="1316">
                  <c:v>21472.478800000001</c:v>
                </c:pt>
                <c:pt idx="1317">
                  <c:v>28101.333050000001</c:v>
                </c:pt>
                <c:pt idx="1318">
                  <c:v>1727.7850000000001</c:v>
                </c:pt>
                <c:pt idx="1319">
                  <c:v>3167.4558499999998</c:v>
                </c:pt>
                <c:pt idx="1320">
                  <c:v>2585.2689999999998</c:v>
                </c:pt>
                <c:pt idx="1321">
                  <c:v>3732.6251000000002</c:v>
                </c:pt>
                <c:pt idx="1322">
                  <c:v>6877.9800999999998</c:v>
                </c:pt>
                <c:pt idx="1323">
                  <c:v>9644.2525000000005</c:v>
                </c:pt>
                <c:pt idx="1324">
                  <c:v>9991.0376500000002</c:v>
                </c:pt>
                <c:pt idx="1325">
                  <c:v>13204.28565</c:v>
                </c:pt>
                <c:pt idx="1326">
                  <c:v>32734.186300000001</c:v>
                </c:pt>
                <c:pt idx="1327">
                  <c:v>15006.579449999999</c:v>
                </c:pt>
                <c:pt idx="1328">
                  <c:v>14455.644050000001</c:v>
                </c:pt>
                <c:pt idx="1329">
                  <c:v>19023.259999999998</c:v>
                </c:pt>
                <c:pt idx="1330">
                  <c:v>1694.7963999999999</c:v>
                </c:pt>
                <c:pt idx="1331">
                  <c:v>1621.3402000000001</c:v>
                </c:pt>
                <c:pt idx="1332">
                  <c:v>2775.1921499999999</c:v>
                </c:pt>
                <c:pt idx="1333">
                  <c:v>2680.9493000000002</c:v>
                </c:pt>
                <c:pt idx="1334">
                  <c:v>5116.5003999999999</c:v>
                </c:pt>
                <c:pt idx="1335">
                  <c:v>6640.5448500000002</c:v>
                </c:pt>
                <c:pt idx="1336">
                  <c:v>11534.872649999999</c:v>
                </c:pt>
                <c:pt idx="1337">
                  <c:v>12829.455099999999</c:v>
                </c:pt>
              </c:numCache>
            </c:numRef>
          </c:val>
          <c:smooth val="0"/>
          <c:extLst>
            <c:ext xmlns:c16="http://schemas.microsoft.com/office/drawing/2014/chart" uri="{C3380CC4-5D6E-409C-BE32-E72D297353CC}">
              <c16:uniqueId val="{00000000-4A27-4683-8019-7A4707FF431B}"/>
            </c:ext>
          </c:extLst>
        </c:ser>
        <c:ser>
          <c:idx val="1"/>
          <c:order val="1"/>
          <c:tx>
            <c:strRef>
              <c:f>'FamInsureCo Int. Stats Data'!$Y$1</c:f>
              <c:strCache>
                <c:ptCount val="1"/>
                <c:pt idx="0">
                  <c:v>Predicted Charges- provided coefficients</c:v>
                </c:pt>
              </c:strCache>
            </c:strRef>
          </c:tx>
          <c:spPr>
            <a:ln w="28575" cap="rnd">
              <a:solidFill>
                <a:schemeClr val="accent2"/>
              </a:solidFill>
              <a:round/>
            </a:ln>
            <a:effectLst/>
          </c:spPr>
          <c:marker>
            <c:symbol val="none"/>
          </c:marker>
          <c:val>
            <c:numRef>
              <c:f>'FamInsureCo Int. Stats Data'!$Y$2:$Y$1380</c:f>
              <c:numCache>
                <c:formatCode>General</c:formatCode>
                <c:ptCount val="1379"/>
                <c:pt idx="0">
                  <c:v>-45.318920615130992</c:v>
                </c:pt>
                <c:pt idx="1">
                  <c:v>452.75078902282621</c:v>
                </c:pt>
                <c:pt idx="2">
                  <c:v>856.56032003729888</c:v>
                </c:pt>
                <c:pt idx="3">
                  <c:v>1377.3136352277088</c:v>
                </c:pt>
                <c:pt idx="4">
                  <c:v>1076.2078562193055</c:v>
                </c:pt>
                <c:pt idx="5">
                  <c:v>660.35104048295216</c:v>
                </c:pt>
                <c:pt idx="6">
                  <c:v>1391.6520056566806</c:v>
                </c:pt>
                <c:pt idx="7">
                  <c:v>-64.11399171771518</c:v>
                </c:pt>
                <c:pt idx="8">
                  <c:v>237.74643836589712</c:v>
                </c:pt>
                <c:pt idx="9">
                  <c:v>1063.7572742323246</c:v>
                </c:pt>
                <c:pt idx="10">
                  <c:v>2022.1779755563357</c:v>
                </c:pt>
                <c:pt idx="11">
                  <c:v>1739.2411923220479</c:v>
                </c:pt>
                <c:pt idx="12">
                  <c:v>2494.2510363755109</c:v>
                </c:pt>
                <c:pt idx="13">
                  <c:v>1675.1399242254593</c:v>
                </c:pt>
                <c:pt idx="14">
                  <c:v>1832.8619989441468</c:v>
                </c:pt>
                <c:pt idx="15">
                  <c:v>2433.980393624066</c:v>
                </c:pt>
                <c:pt idx="16">
                  <c:v>2966.3240971946871</c:v>
                </c:pt>
                <c:pt idx="17">
                  <c:v>2206.0381163889779</c:v>
                </c:pt>
                <c:pt idx="18">
                  <c:v>2111.3617989519571</c:v>
                </c:pt>
                <c:pt idx="19">
                  <c:v>2906.053454443243</c:v>
                </c:pt>
                <c:pt idx="20">
                  <c:v>3480.3191059638939</c:v>
                </c:pt>
                <c:pt idx="21">
                  <c:v>2682.2941506235165</c:v>
                </c:pt>
                <c:pt idx="22">
                  <c:v>2962.3137728222446</c:v>
                </c:pt>
                <c:pt idx="23">
                  <c:v>2154.0383979771959</c:v>
                </c:pt>
                <c:pt idx="24">
                  <c:v>1727.3135804415015</c:v>
                </c:pt>
                <c:pt idx="25">
                  <c:v>753.76962012567674</c:v>
                </c:pt>
                <c:pt idx="26">
                  <c:v>1669.9600987256163</c:v>
                </c:pt>
                <c:pt idx="27">
                  <c:v>1585.4015257802421</c:v>
                </c:pt>
                <c:pt idx="28">
                  <c:v>1717.1205309059314</c:v>
                </c:pt>
                <c:pt idx="29">
                  <c:v>1869.6041213943336</c:v>
                </c:pt>
                <c:pt idx="30">
                  <c:v>2988.7278492159021</c:v>
                </c:pt>
                <c:pt idx="31">
                  <c:v>2542.4143682191116</c:v>
                </c:pt>
                <c:pt idx="32">
                  <c:v>2311.9072780186834</c:v>
                </c:pt>
                <c:pt idx="33">
                  <c:v>2421.2876106278127</c:v>
                </c:pt>
                <c:pt idx="34">
                  <c:v>3402.3542649823103</c:v>
                </c:pt>
                <c:pt idx="35">
                  <c:v>2583.2431528322595</c:v>
                </c:pt>
                <c:pt idx="36">
                  <c:v>3258.9705606925963</c:v>
                </c:pt>
                <c:pt idx="37">
                  <c:v>2899.0593677869874</c:v>
                </c:pt>
                <c:pt idx="38">
                  <c:v>3170.0231770832088</c:v>
                </c:pt>
                <c:pt idx="39">
                  <c:v>3223.5657509010853</c:v>
                </c:pt>
                <c:pt idx="40">
                  <c:v>3672.5969764590009</c:v>
                </c:pt>
                <c:pt idx="41">
                  <c:v>4230.7002598520085</c:v>
                </c:pt>
                <c:pt idx="42">
                  <c:v>3637.5306789291662</c:v>
                </c:pt>
                <c:pt idx="43">
                  <c:v>2758.0172432747586</c:v>
                </c:pt>
                <c:pt idx="44">
                  <c:v>4071.8850217964355</c:v>
                </c:pt>
                <c:pt idx="45">
                  <c:v>4760.1268023870689</c:v>
                </c:pt>
                <c:pt idx="46">
                  <c:v>5060.1394180585885</c:v>
                </c:pt>
                <c:pt idx="47">
                  <c:v>4034.5053597005135</c:v>
                </c:pt>
                <c:pt idx="48">
                  <c:v>4378.626249995832</c:v>
                </c:pt>
                <c:pt idx="49">
                  <c:v>4504.7544228210172</c:v>
                </c:pt>
                <c:pt idx="50">
                  <c:v>4231.2322213336738</c:v>
                </c:pt>
                <c:pt idx="51">
                  <c:v>4677.5457023304662</c:v>
                </c:pt>
                <c:pt idx="52">
                  <c:v>5422.0478013001011</c:v>
                </c:pt>
                <c:pt idx="53">
                  <c:v>5262.5017288827403</c:v>
                </c:pt>
                <c:pt idx="54">
                  <c:v>5493.7396534449581</c:v>
                </c:pt>
                <c:pt idx="55">
                  <c:v>4662.1003327560647</c:v>
                </c:pt>
                <c:pt idx="56">
                  <c:v>5822.4290099744212</c:v>
                </c:pt>
                <c:pt idx="57">
                  <c:v>5893.0276987823963</c:v>
                </c:pt>
                <c:pt idx="58">
                  <c:v>6250.4575869131149</c:v>
                </c:pt>
                <c:pt idx="59">
                  <c:v>6817.7319622824507</c:v>
                </c:pt>
                <c:pt idx="60">
                  <c:v>7133.5481772371822</c:v>
                </c:pt>
                <c:pt idx="61">
                  <c:v>7209.0132847580826</c:v>
                </c:pt>
                <c:pt idx="62">
                  <c:v>8166.2696169675655</c:v>
                </c:pt>
                <c:pt idx="63">
                  <c:v>7327.1549913042254</c:v>
                </c:pt>
                <c:pt idx="64">
                  <c:v>7415.1106548420066</c:v>
                </c:pt>
                <c:pt idx="65">
                  <c:v>8248.2895151689518</c:v>
                </c:pt>
                <c:pt idx="66">
                  <c:v>8162.2592925951212</c:v>
                </c:pt>
                <c:pt idx="67">
                  <c:v>8070.1542088976603</c:v>
                </c:pt>
                <c:pt idx="68">
                  <c:v>8085.6633692153773</c:v>
                </c:pt>
                <c:pt idx="69">
                  <c:v>7938.1614765137238</c:v>
                </c:pt>
                <c:pt idx="70">
                  <c:v>8898.0840649538222</c:v>
                </c:pt>
                <c:pt idx="71">
                  <c:v>9565.9641023223558</c:v>
                </c:pt>
                <c:pt idx="72">
                  <c:v>9749.445756863428</c:v>
                </c:pt>
                <c:pt idx="73">
                  <c:v>9966.3453109966758</c:v>
                </c:pt>
                <c:pt idx="74">
                  <c:v>9561.9537779499151</c:v>
                </c:pt>
                <c:pt idx="75">
                  <c:v>9243.4469509155242</c:v>
                </c:pt>
                <c:pt idx="76">
                  <c:v>10035.120002105974</c:v>
                </c:pt>
                <c:pt idx="77">
                  <c:v>10763.097403972868</c:v>
                </c:pt>
                <c:pt idx="78">
                  <c:v>10994.33532853509</c:v>
                </c:pt>
                <c:pt idx="79">
                  <c:v>10337.020406219483</c:v>
                </c:pt>
                <c:pt idx="80">
                  <c:v>9748.8022855957533</c:v>
                </c:pt>
                <c:pt idx="81">
                  <c:v>10468.745832119388</c:v>
                </c:pt>
                <c:pt idx="82">
                  <c:v>11572.205450655212</c:v>
                </c:pt>
                <c:pt idx="83">
                  <c:v>12044.316163996347</c:v>
                </c:pt>
                <c:pt idx="84">
                  <c:v>12432.182999940371</c:v>
                </c:pt>
                <c:pt idx="85">
                  <c:v>11914.177666798721</c:v>
                </c:pt>
                <c:pt idx="86">
                  <c:v>13218.607046860037</c:v>
                </c:pt>
                <c:pt idx="87">
                  <c:v>13003.531490425463</c:v>
                </c:pt>
                <c:pt idx="88">
                  <c:v>32795.555041117652</c:v>
                </c:pt>
                <c:pt idx="89">
                  <c:v>25258.182287736934</c:v>
                </c:pt>
                <c:pt idx="90">
                  <c:v>25699.795872790739</c:v>
                </c:pt>
                <c:pt idx="91">
                  <c:v>30333.092798021513</c:v>
                </c:pt>
                <c:pt idx="92">
                  <c:v>28609.378279883691</c:v>
                </c:pt>
                <c:pt idx="93">
                  <c:v>33676.246681695135</c:v>
                </c:pt>
                <c:pt idx="94">
                  <c:v>24285.731490757989</c:v>
                </c:pt>
                <c:pt idx="95">
                  <c:v>29619.453766583589</c:v>
                </c:pt>
                <c:pt idx="96">
                  <c:v>30488.628546066437</c:v>
                </c:pt>
                <c:pt idx="97">
                  <c:v>27406.718930936098</c:v>
                </c:pt>
                <c:pt idx="98">
                  <c:v>25861.124680115528</c:v>
                </c:pt>
                <c:pt idx="99">
                  <c:v>35345.453044164824</c:v>
                </c:pt>
                <c:pt idx="100">
                  <c:v>36479.138679738891</c:v>
                </c:pt>
                <c:pt idx="101">
                  <c:v>26797.904649580276</c:v>
                </c:pt>
                <c:pt idx="102">
                  <c:v>32605.241552869804</c:v>
                </c:pt>
                <c:pt idx="103">
                  <c:v>30145.600819108004</c:v>
                </c:pt>
                <c:pt idx="104">
                  <c:v>27246.302384775394</c:v>
                </c:pt>
                <c:pt idx="105">
                  <c:v>26603.4404524114</c:v>
                </c:pt>
                <c:pt idx="106">
                  <c:v>25536.490380805873</c:v>
                </c:pt>
                <c:pt idx="107">
                  <c:v>31258.890224858449</c:v>
                </c:pt>
                <c:pt idx="108">
                  <c:v>30473.559341275672</c:v>
                </c:pt>
                <c:pt idx="109">
                  <c:v>27653.834221971032</c:v>
                </c:pt>
                <c:pt idx="110">
                  <c:v>33216.687993606247</c:v>
                </c:pt>
                <c:pt idx="111">
                  <c:v>25013.221548033711</c:v>
                </c:pt>
                <c:pt idx="112">
                  <c:v>24615.17549836266</c:v>
                </c:pt>
                <c:pt idx="113">
                  <c:v>24889.394980956116</c:v>
                </c:pt>
                <c:pt idx="114">
                  <c:v>26812.243020009242</c:v>
                </c:pt>
                <c:pt idx="115">
                  <c:v>27024.401415408262</c:v>
                </c:pt>
                <c:pt idx="116">
                  <c:v>1209.0524263805946</c:v>
                </c:pt>
                <c:pt idx="117">
                  <c:v>1094.3454629488206</c:v>
                </c:pt>
                <c:pt idx="118">
                  <c:v>206.10731161925014</c:v>
                </c:pt>
                <c:pt idx="119">
                  <c:v>222.70963527384902</c:v>
                </c:pt>
                <c:pt idx="120">
                  <c:v>1108.6838333777941</c:v>
                </c:pt>
                <c:pt idx="121">
                  <c:v>-9.7228958905316176</c:v>
                </c:pt>
                <c:pt idx="122">
                  <c:v>864.93153608527609</c:v>
                </c:pt>
                <c:pt idx="123">
                  <c:v>727.64241036633121</c:v>
                </c:pt>
                <c:pt idx="124">
                  <c:v>646.93881861514546</c:v>
                </c:pt>
                <c:pt idx="125">
                  <c:v>169.20061471165081</c:v>
                </c:pt>
                <c:pt idx="126">
                  <c:v>675.61555947308898</c:v>
                </c:pt>
                <c:pt idx="127">
                  <c:v>139.01457170329104</c:v>
                </c:pt>
                <c:pt idx="128">
                  <c:v>78.642485686567852</c:v>
                </c:pt>
                <c:pt idx="129">
                  <c:v>847.67600462074643</c:v>
                </c:pt>
                <c:pt idx="130">
                  <c:v>976.72133848149042</c:v>
                </c:pt>
                <c:pt idx="131">
                  <c:v>3.1773781656656865</c:v>
                </c:pt>
                <c:pt idx="132">
                  <c:v>649.5748373581273</c:v>
                </c:pt>
                <c:pt idx="133">
                  <c:v>1777.4837558301288</c:v>
                </c:pt>
                <c:pt idx="134">
                  <c:v>1621.5856788101173</c:v>
                </c:pt>
                <c:pt idx="135">
                  <c:v>1009.2048879711592</c:v>
                </c:pt>
                <c:pt idx="136">
                  <c:v>1149.1602699207206</c:v>
                </c:pt>
                <c:pt idx="137">
                  <c:v>1892.9215536236916</c:v>
                </c:pt>
                <c:pt idx="138">
                  <c:v>2795.1457273120141</c:v>
                </c:pt>
                <c:pt idx="139">
                  <c:v>1646.2520952956174</c:v>
                </c:pt>
                <c:pt idx="140">
                  <c:v>2895.5143203148164</c:v>
                </c:pt>
                <c:pt idx="141">
                  <c:v>2118.2810828186148</c:v>
                </c:pt>
                <c:pt idx="142">
                  <c:v>2706.1983437026274</c:v>
                </c:pt>
                <c:pt idx="143">
                  <c:v>2508.0971764400074</c:v>
                </c:pt>
                <c:pt idx="144">
                  <c:v>790.87494700069692</c:v>
                </c:pt>
                <c:pt idx="145">
                  <c:v>1228.5725706219328</c:v>
                </c:pt>
                <c:pt idx="146">
                  <c:v>1743.264860497251</c:v>
                </c:pt>
                <c:pt idx="147">
                  <c:v>1454.9743139588572</c:v>
                </c:pt>
                <c:pt idx="148">
                  <c:v>1872.3675643270926</c:v>
                </c:pt>
                <c:pt idx="149">
                  <c:v>2602.4739228986582</c:v>
                </c:pt>
                <c:pt idx="150">
                  <c:v>1947.8326718479948</c:v>
                </c:pt>
                <c:pt idx="151">
                  <c:v>2916.8249089991477</c:v>
                </c:pt>
                <c:pt idx="152">
                  <c:v>3100.3065635402218</c:v>
                </c:pt>
                <c:pt idx="153">
                  <c:v>2302.2577914864232</c:v>
                </c:pt>
                <c:pt idx="154">
                  <c:v>3828.2839654071158</c:v>
                </c:pt>
                <c:pt idx="155">
                  <c:v>4115.0513739865473</c:v>
                </c:pt>
                <c:pt idx="156">
                  <c:v>4474.2414690726255</c:v>
                </c:pt>
                <c:pt idx="157">
                  <c:v>4316.519394353938</c:v>
                </c:pt>
                <c:pt idx="158">
                  <c:v>4672.0614940426694</c:v>
                </c:pt>
                <c:pt idx="159">
                  <c:v>4534.3132389439452</c:v>
                </c:pt>
                <c:pt idx="160">
                  <c:v>4665.1825705033625</c:v>
                </c:pt>
                <c:pt idx="161">
                  <c:v>3818.8663671238246</c:v>
                </c:pt>
                <c:pt idx="162">
                  <c:v>4189.0991853117448</c:v>
                </c:pt>
                <c:pt idx="163">
                  <c:v>5191.6919520028678</c:v>
                </c:pt>
                <c:pt idx="164">
                  <c:v>4790.2175799916658</c:v>
                </c:pt>
                <c:pt idx="165">
                  <c:v>5608.2355288048348</c:v>
                </c:pt>
                <c:pt idx="166">
                  <c:v>4861.5332673528865</c:v>
                </c:pt>
                <c:pt idx="167">
                  <c:v>6108.9853304819553</c:v>
                </c:pt>
                <c:pt idx="168">
                  <c:v>5640.7493157821373</c:v>
                </c:pt>
                <c:pt idx="169">
                  <c:v>5701.9472586517113</c:v>
                </c:pt>
                <c:pt idx="170">
                  <c:v>6779.609250632966</c:v>
                </c:pt>
                <c:pt idx="171">
                  <c:v>6736.5941393460489</c:v>
                </c:pt>
                <c:pt idx="172">
                  <c:v>6500.7906558106151</c:v>
                </c:pt>
                <c:pt idx="173">
                  <c:v>6604.6316444497461</c:v>
                </c:pt>
                <c:pt idx="174">
                  <c:v>7380.7276453128834</c:v>
                </c:pt>
                <c:pt idx="175">
                  <c:v>5903.1070042450629</c:v>
                </c:pt>
                <c:pt idx="176">
                  <c:v>7309.0357931680264</c:v>
                </c:pt>
                <c:pt idx="177">
                  <c:v>6509.16302341556</c:v>
                </c:pt>
                <c:pt idx="178">
                  <c:v>6689.5687036866948</c:v>
                </c:pt>
                <c:pt idx="179">
                  <c:v>7809.785594845147</c:v>
                </c:pt>
                <c:pt idx="180">
                  <c:v>6960.9045785002672</c:v>
                </c:pt>
                <c:pt idx="181">
                  <c:v>7278.1727256363192</c:v>
                </c:pt>
                <c:pt idx="182">
                  <c:v>8408.7176628513007</c:v>
                </c:pt>
                <c:pt idx="183">
                  <c:v>8949.5654147797759</c:v>
                </c:pt>
                <c:pt idx="184">
                  <c:v>9023.0812646233098</c:v>
                </c:pt>
                <c:pt idx="185">
                  <c:v>9563.929016551785</c:v>
                </c:pt>
                <c:pt idx="186">
                  <c:v>8573.7827325813632</c:v>
                </c:pt>
                <c:pt idx="187">
                  <c:v>8831.8798210770656</c:v>
                </c:pt>
                <c:pt idx="188">
                  <c:v>10209.886520217293</c:v>
                </c:pt>
                <c:pt idx="189">
                  <c:v>9217.5777262865195</c:v>
                </c:pt>
                <c:pt idx="190">
                  <c:v>9622.4868414120901</c:v>
                </c:pt>
                <c:pt idx="191">
                  <c:v>10178.326171579469</c:v>
                </c:pt>
                <c:pt idx="192">
                  <c:v>10432.305071663235</c:v>
                </c:pt>
                <c:pt idx="193">
                  <c:v>11882.010043722545</c:v>
                </c:pt>
                <c:pt idx="194">
                  <c:v>11973.506387116478</c:v>
                </c:pt>
                <c:pt idx="195">
                  <c:v>11973.506387116478</c:v>
                </c:pt>
                <c:pt idx="196">
                  <c:v>12562.110409066103</c:v>
                </c:pt>
                <c:pt idx="197">
                  <c:v>11612.062075347032</c:v>
                </c:pt>
                <c:pt idx="198">
                  <c:v>12515.084973406741</c:v>
                </c:pt>
                <c:pt idx="199">
                  <c:v>13288.26381323432</c:v>
                </c:pt>
                <c:pt idx="200">
                  <c:v>25784.105705142247</c:v>
                </c:pt>
                <c:pt idx="201">
                  <c:v>30716.007387159407</c:v>
                </c:pt>
                <c:pt idx="202">
                  <c:v>34104.000379818608</c:v>
                </c:pt>
                <c:pt idx="203">
                  <c:v>27423.526305332329</c:v>
                </c:pt>
                <c:pt idx="204">
                  <c:v>31342.407753612795</c:v>
                </c:pt>
                <c:pt idx="205">
                  <c:v>29489.506484319056</c:v>
                </c:pt>
                <c:pt idx="206">
                  <c:v>33506.161475149347</c:v>
                </c:pt>
                <c:pt idx="207">
                  <c:v>28130.302271315733</c:v>
                </c:pt>
                <c:pt idx="208">
                  <c:v>32102.835151713683</c:v>
                </c:pt>
                <c:pt idx="209">
                  <c:v>28050.971902464073</c:v>
                </c:pt>
                <c:pt idx="210">
                  <c:v>26473.589481399264</c:v>
                </c:pt>
                <c:pt idx="211">
                  <c:v>32382.88832716809</c:v>
                </c:pt>
                <c:pt idx="212">
                  <c:v>28400.311559542541</c:v>
                </c:pt>
                <c:pt idx="213">
                  <c:v>26974.202997794084</c:v>
                </c:pt>
                <c:pt idx="214">
                  <c:v>31090.629016011342</c:v>
                </c:pt>
                <c:pt idx="215">
                  <c:v>32888.880712341779</c:v>
                </c:pt>
                <c:pt idx="216">
                  <c:v>26856.140206561147</c:v>
                </c:pt>
                <c:pt idx="217">
                  <c:v>26810.207934238671</c:v>
                </c:pt>
                <c:pt idx="218">
                  <c:v>29123.162200580999</c:v>
                </c:pt>
                <c:pt idx="219">
                  <c:v>24761.23172236036</c:v>
                </c:pt>
                <c:pt idx="220">
                  <c:v>36481.530057154298</c:v>
                </c:pt>
                <c:pt idx="221">
                  <c:v>30405.666725431358</c:v>
                </c:pt>
                <c:pt idx="222">
                  <c:v>6449.5195432379678</c:v>
                </c:pt>
                <c:pt idx="223">
                  <c:v>5990.6916895108789</c:v>
                </c:pt>
                <c:pt idx="224">
                  <c:v>5159.0662046305315</c:v>
                </c:pt>
                <c:pt idx="225">
                  <c:v>5469.9686118081063</c:v>
                </c:pt>
                <c:pt idx="226">
                  <c:v>5469.9686118081063</c:v>
                </c:pt>
                <c:pt idx="227">
                  <c:v>5453.3662881535074</c:v>
                </c:pt>
                <c:pt idx="228">
                  <c:v>5159.0662046305315</c:v>
                </c:pt>
                <c:pt idx="229">
                  <c:v>4424.0222215683953</c:v>
                </c:pt>
                <c:pt idx="230">
                  <c:v>4805.8756656241621</c:v>
                </c:pt>
                <c:pt idx="231">
                  <c:v>4540.2384871505838</c:v>
                </c:pt>
                <c:pt idx="232">
                  <c:v>5320.54769891672</c:v>
                </c:pt>
                <c:pt idx="233">
                  <c:v>5602.7872010448937</c:v>
                </c:pt>
                <c:pt idx="234">
                  <c:v>5617.8940583576205</c:v>
                </c:pt>
                <c:pt idx="235">
                  <c:v>6693.2718405304859</c:v>
                </c:pt>
                <c:pt idx="236">
                  <c:v>4390.8175742591975</c:v>
                </c:pt>
                <c:pt idx="237">
                  <c:v>5768.8104375908806</c:v>
                </c:pt>
                <c:pt idx="238">
                  <c:v>6678.9334701015123</c:v>
                </c:pt>
                <c:pt idx="239">
                  <c:v>5345.4650202071625</c:v>
                </c:pt>
                <c:pt idx="240">
                  <c:v>5187.742945488475</c:v>
                </c:pt>
                <c:pt idx="241">
                  <c:v>5702.4011429724869</c:v>
                </c:pt>
                <c:pt idx="242">
                  <c:v>5431.4952427809894</c:v>
                </c:pt>
                <c:pt idx="243">
                  <c:v>5254.1384042983245</c:v>
                </c:pt>
                <c:pt idx="244">
                  <c:v>5356.8862296005755</c:v>
                </c:pt>
                <c:pt idx="245">
                  <c:v>5399.9013408874889</c:v>
                </c:pt>
                <c:pt idx="246">
                  <c:v>6202.8500849098946</c:v>
                </c:pt>
                <c:pt idx="247">
                  <c:v>5858.7291946145779</c:v>
                </c:pt>
                <c:pt idx="248">
                  <c:v>4969.7061547221638</c:v>
                </c:pt>
                <c:pt idx="249">
                  <c:v>5170.4874140239444</c:v>
                </c:pt>
                <c:pt idx="250">
                  <c:v>5156.1490435949745</c:v>
                </c:pt>
                <c:pt idx="251">
                  <c:v>6073.8047510491524</c:v>
                </c:pt>
                <c:pt idx="252">
                  <c:v>6532.6326047762414</c:v>
                </c:pt>
                <c:pt idx="253">
                  <c:v>6116.7757890398861</c:v>
                </c:pt>
                <c:pt idx="254">
                  <c:v>5902.8710224940569</c:v>
                </c:pt>
                <c:pt idx="255">
                  <c:v>5119.133488387768</c:v>
                </c:pt>
                <c:pt idx="256">
                  <c:v>5301.7590485883538</c:v>
                </c:pt>
                <c:pt idx="257">
                  <c:v>5069.3265174239732</c:v>
                </c:pt>
                <c:pt idx="258">
                  <c:v>5685.5755861300368</c:v>
                </c:pt>
                <c:pt idx="259">
                  <c:v>5859.4600289763694</c:v>
                </c:pt>
                <c:pt idx="260">
                  <c:v>5344.4292268393765</c:v>
                </c:pt>
                <c:pt idx="261">
                  <c:v>6258.0172399520143</c:v>
                </c:pt>
                <c:pt idx="262">
                  <c:v>6595.6471303101607</c:v>
                </c:pt>
                <c:pt idx="263">
                  <c:v>6573.4613893893875</c:v>
                </c:pt>
                <c:pt idx="264">
                  <c:v>5898.3495368170188</c:v>
                </c:pt>
                <c:pt idx="265">
                  <c:v>6114.6335356622985</c:v>
                </c:pt>
                <c:pt idx="266">
                  <c:v>5854.9894924942146</c:v>
                </c:pt>
                <c:pt idx="267">
                  <c:v>7878.983932787587</c:v>
                </c:pt>
                <c:pt idx="268">
                  <c:v>6380.6427796532316</c:v>
                </c:pt>
                <c:pt idx="269">
                  <c:v>7090.3735591941531</c:v>
                </c:pt>
                <c:pt idx="270">
                  <c:v>6459.4852603194049</c:v>
                </c:pt>
                <c:pt idx="271">
                  <c:v>7087.4563981585961</c:v>
                </c:pt>
                <c:pt idx="272">
                  <c:v>7191.1444552019439</c:v>
                </c:pt>
                <c:pt idx="273">
                  <c:v>7447.7396565815579</c:v>
                </c:pt>
                <c:pt idx="274">
                  <c:v>6302.5752066450277</c:v>
                </c:pt>
                <c:pt idx="275">
                  <c:v>7158.0550869665676</c:v>
                </c:pt>
                <c:pt idx="276">
                  <c:v>6684.8888628105087</c:v>
                </c:pt>
                <c:pt idx="277">
                  <c:v>6118.8564831075582</c:v>
                </c:pt>
                <c:pt idx="278">
                  <c:v>6708.5839058817</c:v>
                </c:pt>
                <c:pt idx="279">
                  <c:v>7538.7000886116311</c:v>
                </c:pt>
                <c:pt idx="280">
                  <c:v>6641.8737515235953</c:v>
                </c:pt>
                <c:pt idx="281">
                  <c:v>9051.4508179526001</c:v>
                </c:pt>
                <c:pt idx="282">
                  <c:v>6757.2977135086112</c:v>
                </c:pt>
                <c:pt idx="283">
                  <c:v>7022.9348919821896</c:v>
                </c:pt>
                <c:pt idx="284">
                  <c:v>6463.3935122164094</c:v>
                </c:pt>
                <c:pt idx="285">
                  <c:v>8251.5068424224864</c:v>
                </c:pt>
                <c:pt idx="286">
                  <c:v>7644.4665182147164</c:v>
                </c:pt>
                <c:pt idx="287">
                  <c:v>5159.3103539523272</c:v>
                </c:pt>
                <c:pt idx="288">
                  <c:v>5159.3103539523272</c:v>
                </c:pt>
                <c:pt idx="289">
                  <c:v>7040.3105514125418</c:v>
                </c:pt>
                <c:pt idx="290">
                  <c:v>7255.4301811432942</c:v>
                </c:pt>
                <c:pt idx="291">
                  <c:v>5802.6827880697383</c:v>
                </c:pt>
                <c:pt idx="292">
                  <c:v>6092.9290130597165</c:v>
                </c:pt>
                <c:pt idx="293">
                  <c:v>6207.591903195309</c:v>
                </c:pt>
                <c:pt idx="294">
                  <c:v>6496.2273827695935</c:v>
                </c:pt>
                <c:pt idx="295">
                  <c:v>6768.6564209200515</c:v>
                </c:pt>
                <c:pt idx="296">
                  <c:v>6221.9743469204604</c:v>
                </c:pt>
                <c:pt idx="297">
                  <c:v>7066.8450388928959</c:v>
                </c:pt>
                <c:pt idx="298">
                  <c:v>6950.1749819752076</c:v>
                </c:pt>
                <c:pt idx="299">
                  <c:v>6310.640588237271</c:v>
                </c:pt>
                <c:pt idx="300">
                  <c:v>6252.8773884820657</c:v>
                </c:pt>
                <c:pt idx="301">
                  <c:v>6269.4797121366646</c:v>
                </c:pt>
                <c:pt idx="302">
                  <c:v>7447.1515282762812</c:v>
                </c:pt>
                <c:pt idx="303">
                  <c:v>6979.7216529821835</c:v>
                </c:pt>
                <c:pt idx="304">
                  <c:v>6949.0818186383258</c:v>
                </c:pt>
                <c:pt idx="305">
                  <c:v>7210.9595775444013</c:v>
                </c:pt>
                <c:pt idx="306">
                  <c:v>6788.4123453964457</c:v>
                </c:pt>
                <c:pt idx="307">
                  <c:v>6562.0170228337374</c:v>
                </c:pt>
                <c:pt idx="308">
                  <c:v>6931.3863316468432</c:v>
                </c:pt>
                <c:pt idx="309">
                  <c:v>8408.9931369061196</c:v>
                </c:pt>
                <c:pt idx="310">
                  <c:v>7743.8070273852918</c:v>
                </c:pt>
                <c:pt idx="311">
                  <c:v>7694.4538477569931</c:v>
                </c:pt>
                <c:pt idx="312">
                  <c:v>7825.3231793164123</c:v>
                </c:pt>
                <c:pt idx="313">
                  <c:v>7739.2929567425817</c:v>
                </c:pt>
                <c:pt idx="314">
                  <c:v>7708.7922181859649</c:v>
                </c:pt>
                <c:pt idx="315">
                  <c:v>9057.3298728710797</c:v>
                </c:pt>
                <c:pt idx="316">
                  <c:v>8080.4966860023396</c:v>
                </c:pt>
                <c:pt idx="317">
                  <c:v>9203.7183456530838</c:v>
                </c:pt>
                <c:pt idx="318">
                  <c:v>8211.3660175617588</c:v>
                </c:pt>
                <c:pt idx="319">
                  <c:v>8730.2071884611341</c:v>
                </c:pt>
                <c:pt idx="320">
                  <c:v>8712.5117014696516</c:v>
                </c:pt>
                <c:pt idx="321">
                  <c:v>7806.9304112188183</c:v>
                </c:pt>
                <c:pt idx="322">
                  <c:v>9871.6998262868965</c:v>
                </c:pt>
                <c:pt idx="323">
                  <c:v>9242.6355251108234</c:v>
                </c:pt>
                <c:pt idx="324">
                  <c:v>8853.9763855696292</c:v>
                </c:pt>
                <c:pt idx="325">
                  <c:v>9340.0869570780669</c:v>
                </c:pt>
                <c:pt idx="326">
                  <c:v>8242.0255693527524</c:v>
                </c:pt>
                <c:pt idx="327">
                  <c:v>8891.0254940325176</c:v>
                </c:pt>
                <c:pt idx="328">
                  <c:v>9098.1586574842258</c:v>
                </c:pt>
                <c:pt idx="329">
                  <c:v>8722.3997919992289</c:v>
                </c:pt>
                <c:pt idx="330">
                  <c:v>10013.952714717771</c:v>
                </c:pt>
                <c:pt idx="331">
                  <c:v>8148.8649748403695</c:v>
                </c:pt>
                <c:pt idx="332">
                  <c:v>10143.766535462264</c:v>
                </c:pt>
                <c:pt idx="333">
                  <c:v>8635.9598513860819</c:v>
                </c:pt>
                <c:pt idx="334">
                  <c:v>8884.9947062050596</c:v>
                </c:pt>
                <c:pt idx="335">
                  <c:v>9425.0240163150138</c:v>
                </c:pt>
                <c:pt idx="336">
                  <c:v>7507.6932467995794</c:v>
                </c:pt>
                <c:pt idx="337">
                  <c:v>8069.607438090592</c:v>
                </c:pt>
                <c:pt idx="338">
                  <c:v>7507.6932467995794</c:v>
                </c:pt>
                <c:pt idx="339">
                  <c:v>7954.8628221368599</c:v>
                </c:pt>
                <c:pt idx="340">
                  <c:v>9000.508352636858</c:v>
                </c:pt>
                <c:pt idx="341">
                  <c:v>9680.4113188782321</c:v>
                </c:pt>
                <c:pt idx="342">
                  <c:v>9315.1601984770605</c:v>
                </c:pt>
                <c:pt idx="343">
                  <c:v>10289.868527907412</c:v>
                </c:pt>
                <c:pt idx="344">
                  <c:v>8252.6114845827506</c:v>
                </c:pt>
                <c:pt idx="345">
                  <c:v>8870.3257821430489</c:v>
                </c:pt>
                <c:pt idx="346">
                  <c:v>8726.9861511495146</c:v>
                </c:pt>
                <c:pt idx="347">
                  <c:v>8882.8163381599261</c:v>
                </c:pt>
                <c:pt idx="348">
                  <c:v>10243.797159797698</c:v>
                </c:pt>
                <c:pt idx="349">
                  <c:v>9299.4278049714922</c:v>
                </c:pt>
                <c:pt idx="350">
                  <c:v>8837.5372736473873</c:v>
                </c:pt>
                <c:pt idx="351">
                  <c:v>9114.8391512849958</c:v>
                </c:pt>
                <c:pt idx="352">
                  <c:v>9079.0256177142764</c:v>
                </c:pt>
                <c:pt idx="353">
                  <c:v>9711.4296395136589</c:v>
                </c:pt>
                <c:pt idx="354">
                  <c:v>9229.9622535303024</c:v>
                </c:pt>
                <c:pt idx="355">
                  <c:v>11047.615833969136</c:v>
                </c:pt>
                <c:pt idx="356">
                  <c:v>10085.851851891162</c:v>
                </c:pt>
                <c:pt idx="357">
                  <c:v>9330.4020523107429</c:v>
                </c:pt>
                <c:pt idx="358">
                  <c:v>10489.150221601038</c:v>
                </c:pt>
                <c:pt idx="359">
                  <c:v>9420.9601813358277</c:v>
                </c:pt>
                <c:pt idx="360">
                  <c:v>10160.518235040672</c:v>
                </c:pt>
                <c:pt idx="361">
                  <c:v>10259.736294737493</c:v>
                </c:pt>
                <c:pt idx="362">
                  <c:v>10100.190222320132</c:v>
                </c:pt>
                <c:pt idx="363">
                  <c:v>9245.4714138480158</c:v>
                </c:pt>
                <c:pt idx="364">
                  <c:v>10009.178301959553</c:v>
                </c:pt>
                <c:pt idx="365">
                  <c:v>9481.3322673525472</c:v>
                </c:pt>
                <c:pt idx="366">
                  <c:v>10887.707432576681</c:v>
                </c:pt>
                <c:pt idx="367">
                  <c:v>10803.501207701527</c:v>
                </c:pt>
                <c:pt idx="368">
                  <c:v>12036.60106459308</c:v>
                </c:pt>
                <c:pt idx="369">
                  <c:v>10595.613393174604</c:v>
                </c:pt>
                <c:pt idx="370">
                  <c:v>10760.486096414614</c:v>
                </c:pt>
                <c:pt idx="371">
                  <c:v>11504.988195384249</c:v>
                </c:pt>
                <c:pt idx="372">
                  <c:v>10381.708626628777</c:v>
                </c:pt>
                <c:pt idx="373">
                  <c:v>10571.470979542137</c:v>
                </c:pt>
                <c:pt idx="374">
                  <c:v>10370.432933796823</c:v>
                </c:pt>
                <c:pt idx="375">
                  <c:v>10958.306121384656</c:v>
                </c:pt>
                <c:pt idx="376">
                  <c:v>11934.046144916509</c:v>
                </c:pt>
                <c:pt idx="377">
                  <c:v>10387.752256004667</c:v>
                </c:pt>
                <c:pt idx="378">
                  <c:v>11631.11636820943</c:v>
                </c:pt>
                <c:pt idx="379">
                  <c:v>12520.82616916746</c:v>
                </c:pt>
                <c:pt idx="380">
                  <c:v>10482.154846183435</c:v>
                </c:pt>
                <c:pt idx="381">
                  <c:v>10814.201319275409</c:v>
                </c:pt>
                <c:pt idx="382">
                  <c:v>11299.786893670705</c:v>
                </c:pt>
                <c:pt idx="383">
                  <c:v>11773.406909162262</c:v>
                </c:pt>
                <c:pt idx="384">
                  <c:v>11146.24779236738</c:v>
                </c:pt>
                <c:pt idx="385">
                  <c:v>12778.916836888948</c:v>
                </c:pt>
                <c:pt idx="386">
                  <c:v>10619.091623832162</c:v>
                </c:pt>
                <c:pt idx="387">
                  <c:v>11182.477464751635</c:v>
                </c:pt>
                <c:pt idx="388">
                  <c:v>14312.029309452017</c:v>
                </c:pt>
                <c:pt idx="389">
                  <c:v>11931.859818242745</c:v>
                </c:pt>
                <c:pt idx="390">
                  <c:v>10690.854681754663</c:v>
                </c:pt>
                <c:pt idx="391">
                  <c:v>12146.935374677316</c:v>
                </c:pt>
                <c:pt idx="392">
                  <c:v>10781.412810779748</c:v>
                </c:pt>
                <c:pt idx="393">
                  <c:v>12115.341472783814</c:v>
                </c:pt>
                <c:pt idx="394">
                  <c:v>12403.932879061922</c:v>
                </c:pt>
                <c:pt idx="395">
                  <c:v>11880.600915097624</c:v>
                </c:pt>
                <c:pt idx="396">
                  <c:v>13289.879405548774</c:v>
                </c:pt>
                <c:pt idx="397">
                  <c:v>11276.880054930403</c:v>
                </c:pt>
                <c:pt idx="398">
                  <c:v>13533.746981915112</c:v>
                </c:pt>
                <c:pt idx="399">
                  <c:v>11628.55387675203</c:v>
                </c:pt>
                <c:pt idx="400">
                  <c:v>12560.561790443724</c:v>
                </c:pt>
                <c:pt idx="401">
                  <c:v>11462.530640206041</c:v>
                </c:pt>
                <c:pt idx="402">
                  <c:v>13105.41986674464</c:v>
                </c:pt>
                <c:pt idx="403">
                  <c:v>12831.166830895509</c:v>
                </c:pt>
                <c:pt idx="404">
                  <c:v>11794.577113298015</c:v>
                </c:pt>
                <c:pt idx="405">
                  <c:v>13337.5000498388</c:v>
                </c:pt>
                <c:pt idx="406">
                  <c:v>12645.498849680669</c:v>
                </c:pt>
                <c:pt idx="407">
                  <c:v>12606.997809036464</c:v>
                </c:pt>
                <c:pt idx="408">
                  <c:v>11890.489005627202</c:v>
                </c:pt>
                <c:pt idx="409">
                  <c:v>13520.125610039388</c:v>
                </c:pt>
                <c:pt idx="410">
                  <c:v>12873.088778845537</c:v>
                </c:pt>
                <c:pt idx="411">
                  <c:v>12141.83188696799</c:v>
                </c:pt>
                <c:pt idx="412">
                  <c:v>13032.634851262901</c:v>
                </c:pt>
                <c:pt idx="413">
                  <c:v>15067.590288839972</c:v>
                </c:pt>
                <c:pt idx="414">
                  <c:v>12484.859613926423</c:v>
                </c:pt>
                <c:pt idx="415">
                  <c:v>14349.148629432435</c:v>
                </c:pt>
                <c:pt idx="416">
                  <c:v>12159.560927215149</c:v>
                </c:pt>
                <c:pt idx="417">
                  <c:v>12476.514378802942</c:v>
                </c:pt>
                <c:pt idx="418">
                  <c:v>13401.723017783432</c:v>
                </c:pt>
                <c:pt idx="419">
                  <c:v>13666.260612145907</c:v>
                </c:pt>
                <c:pt idx="420">
                  <c:v>13747.367046037711</c:v>
                </c:pt>
                <c:pt idx="421">
                  <c:v>12853.846337181676</c:v>
                </c:pt>
                <c:pt idx="422">
                  <c:v>13788.558159625947</c:v>
                </c:pt>
                <c:pt idx="423">
                  <c:v>14765.391346494685</c:v>
                </c:pt>
                <c:pt idx="424">
                  <c:v>12866.330472424335</c:v>
                </c:pt>
                <c:pt idx="425">
                  <c:v>13745.543048339034</c:v>
                </c:pt>
                <c:pt idx="426">
                  <c:v>13588.551807982138</c:v>
                </c:pt>
                <c:pt idx="427">
                  <c:v>13663.658146658603</c:v>
                </c:pt>
                <c:pt idx="428">
                  <c:v>12727.890813399408</c:v>
                </c:pt>
                <c:pt idx="429">
                  <c:v>14735.62144229986</c:v>
                </c:pt>
                <c:pt idx="430">
                  <c:v>15077.464543561004</c:v>
                </c:pt>
                <c:pt idx="431">
                  <c:v>13357.31388341992</c:v>
                </c:pt>
                <c:pt idx="432">
                  <c:v>14231.954479587181</c:v>
                </c:pt>
                <c:pt idx="433">
                  <c:v>13602.890178411111</c:v>
                </c:pt>
                <c:pt idx="434">
                  <c:v>13044.844264987198</c:v>
                </c:pt>
                <c:pt idx="435">
                  <c:v>14765.448716463783</c:v>
                </c:pt>
                <c:pt idx="436">
                  <c:v>13751.613810196384</c:v>
                </c:pt>
                <c:pt idx="437">
                  <c:v>14531.9670952587</c:v>
                </c:pt>
                <c:pt idx="438">
                  <c:v>14275.700425235889</c:v>
                </c:pt>
                <c:pt idx="439">
                  <c:v>14080.231960948204</c:v>
                </c:pt>
                <c:pt idx="440">
                  <c:v>14312.664492112588</c:v>
                </c:pt>
                <c:pt idx="441">
                  <c:v>14132.316720946172</c:v>
                </c:pt>
                <c:pt idx="442">
                  <c:v>13296.220699583664</c:v>
                </c:pt>
                <c:pt idx="443">
                  <c:v>13464.852822391174</c:v>
                </c:pt>
                <c:pt idx="444">
                  <c:v>15696.011118748374</c:v>
                </c:pt>
                <c:pt idx="445">
                  <c:v>14504.021188762548</c:v>
                </c:pt>
                <c:pt idx="446">
                  <c:v>14602.565784066672</c:v>
                </c:pt>
                <c:pt idx="447">
                  <c:v>13464.852822391174</c:v>
                </c:pt>
                <c:pt idx="448">
                  <c:v>13365.238880463581</c:v>
                </c:pt>
                <c:pt idx="449">
                  <c:v>14446.667707046661</c:v>
                </c:pt>
                <c:pt idx="450">
                  <c:v>14458.088916440076</c:v>
                </c:pt>
                <c:pt idx="451">
                  <c:v>14775.357063576124</c:v>
                </c:pt>
                <c:pt idx="452">
                  <c:v>13513.566630018086</c:v>
                </c:pt>
                <c:pt idx="453">
                  <c:v>14561.432040447529</c:v>
                </c:pt>
                <c:pt idx="454">
                  <c:v>15123.992024514151</c:v>
                </c:pt>
                <c:pt idx="455">
                  <c:v>14572.795879871846</c:v>
                </c:pt>
                <c:pt idx="456">
                  <c:v>13565.292621171615</c:v>
                </c:pt>
                <c:pt idx="457">
                  <c:v>15288.922097723251</c:v>
                </c:pt>
                <c:pt idx="458">
                  <c:v>14940.273300976682</c:v>
                </c:pt>
                <c:pt idx="459">
                  <c:v>15075.36967924764</c:v>
                </c:pt>
                <c:pt idx="460">
                  <c:v>14930.161977259249</c:v>
                </c:pt>
                <c:pt idx="461">
                  <c:v>14679.573746993672</c:v>
                </c:pt>
                <c:pt idx="462">
                  <c:v>15604.366247160626</c:v>
                </c:pt>
                <c:pt idx="463">
                  <c:v>15325.971206186132</c:v>
                </c:pt>
                <c:pt idx="464">
                  <c:v>14742.669998345737</c:v>
                </c:pt>
                <c:pt idx="465">
                  <c:v>15690.826444356531</c:v>
                </c:pt>
                <c:pt idx="466">
                  <c:v>14943.407184351337</c:v>
                </c:pt>
                <c:pt idx="467">
                  <c:v>15632.379799303762</c:v>
                </c:pt>
                <c:pt idx="468">
                  <c:v>16233.068219361605</c:v>
                </c:pt>
                <c:pt idx="469">
                  <c:v>15801.407804342041</c:v>
                </c:pt>
                <c:pt idx="470">
                  <c:v>15804.440244451423</c:v>
                </c:pt>
                <c:pt idx="471">
                  <c:v>15501.510467744341</c:v>
                </c:pt>
                <c:pt idx="472">
                  <c:v>14900.764138581777</c:v>
                </c:pt>
                <c:pt idx="473">
                  <c:v>15960.33832147143</c:v>
                </c:pt>
                <c:pt idx="474">
                  <c:v>15718.410021877593</c:v>
                </c:pt>
                <c:pt idx="475">
                  <c:v>16032.761007978086</c:v>
                </c:pt>
                <c:pt idx="476">
                  <c:v>15733.905346386764</c:v>
                </c:pt>
                <c:pt idx="477">
                  <c:v>15534.677462531585</c:v>
                </c:pt>
                <c:pt idx="478">
                  <c:v>15064.184909640466</c:v>
                </c:pt>
                <c:pt idx="479">
                  <c:v>15500.417304407463</c:v>
                </c:pt>
                <c:pt idx="480">
                  <c:v>15471.69649025334</c:v>
                </c:pt>
                <c:pt idx="481">
                  <c:v>17101.090538240755</c:v>
                </c:pt>
                <c:pt idx="482">
                  <c:v>16489.809331512897</c:v>
                </c:pt>
                <c:pt idx="483">
                  <c:v>15346.168019535329</c:v>
                </c:pt>
                <c:pt idx="484">
                  <c:v>16040.447008727631</c:v>
                </c:pt>
                <c:pt idx="485">
                  <c:v>16958.518854995345</c:v>
                </c:pt>
                <c:pt idx="486">
                  <c:v>16309.563003611762</c:v>
                </c:pt>
                <c:pt idx="487">
                  <c:v>17401.103153912274</c:v>
                </c:pt>
                <c:pt idx="488">
                  <c:v>17698.076908700194</c:v>
                </c:pt>
                <c:pt idx="489">
                  <c:v>16090.26040046565</c:v>
                </c:pt>
                <c:pt idx="490">
                  <c:v>16896.343027862709</c:v>
                </c:pt>
                <c:pt idx="491">
                  <c:v>18045.236659879109</c:v>
                </c:pt>
                <c:pt idx="492">
                  <c:v>17287.962862600016</c:v>
                </c:pt>
                <c:pt idx="493">
                  <c:v>17084.565841138017</c:v>
                </c:pt>
                <c:pt idx="494">
                  <c:v>17858.837844302478</c:v>
                </c:pt>
                <c:pt idx="495">
                  <c:v>15889.939353273581</c:v>
                </c:pt>
                <c:pt idx="496">
                  <c:v>16382.381572349183</c:v>
                </c:pt>
                <c:pt idx="497">
                  <c:v>17284.534540259865</c:v>
                </c:pt>
                <c:pt idx="498">
                  <c:v>16523.545396709451</c:v>
                </c:pt>
                <c:pt idx="499">
                  <c:v>16853.327916575796</c:v>
                </c:pt>
                <c:pt idx="500">
                  <c:v>16485.430257391145</c:v>
                </c:pt>
                <c:pt idx="501">
                  <c:v>17167.225111340787</c:v>
                </c:pt>
                <c:pt idx="502">
                  <c:v>17001.201874794806</c:v>
                </c:pt>
                <c:pt idx="503">
                  <c:v>17250.236729613782</c:v>
                </c:pt>
                <c:pt idx="504">
                  <c:v>18860.337447656715</c:v>
                </c:pt>
                <c:pt idx="505">
                  <c:v>17094.893887194543</c:v>
                </c:pt>
                <c:pt idx="506">
                  <c:v>17525.045000063688</c:v>
                </c:pt>
                <c:pt idx="507">
                  <c:v>17896.634188806245</c:v>
                </c:pt>
                <c:pt idx="508">
                  <c:v>17992.129942321899</c:v>
                </c:pt>
                <c:pt idx="509">
                  <c:v>17431.769126477484</c:v>
                </c:pt>
                <c:pt idx="510">
                  <c:v>17727.606183767966</c:v>
                </c:pt>
                <c:pt idx="511">
                  <c:v>32779.383287324737</c:v>
                </c:pt>
                <c:pt idx="512">
                  <c:v>32437.936611888668</c:v>
                </c:pt>
                <c:pt idx="513">
                  <c:v>38725.000407194646</c:v>
                </c:pt>
                <c:pt idx="514">
                  <c:v>40606.277951816839</c:v>
                </c:pt>
                <c:pt idx="515">
                  <c:v>39457.550183019201</c:v>
                </c:pt>
                <c:pt idx="516">
                  <c:v>29136.100220144435</c:v>
                </c:pt>
                <c:pt idx="517">
                  <c:v>41257.880341983902</c:v>
                </c:pt>
                <c:pt idx="518">
                  <c:v>30285.353280556446</c:v>
                </c:pt>
                <c:pt idx="519">
                  <c:v>31602.130510578128</c:v>
                </c:pt>
                <c:pt idx="520">
                  <c:v>40427.764159253973</c:v>
                </c:pt>
                <c:pt idx="521">
                  <c:v>40574.287863556892</c:v>
                </c:pt>
                <c:pt idx="522">
                  <c:v>29576.390987899278</c:v>
                </c:pt>
                <c:pt idx="523">
                  <c:v>40983.603489421352</c:v>
                </c:pt>
                <c:pt idx="524">
                  <c:v>41354.75682190324</c:v>
                </c:pt>
                <c:pt idx="525">
                  <c:v>31779.450356090012</c:v>
                </c:pt>
                <c:pt idx="526">
                  <c:v>35133.034901889907</c:v>
                </c:pt>
                <c:pt idx="527">
                  <c:v>39687.742273535689</c:v>
                </c:pt>
                <c:pt idx="528">
                  <c:v>36047.255866229716</c:v>
                </c:pt>
                <c:pt idx="529">
                  <c:v>33048.895164439637</c:v>
                </c:pt>
                <c:pt idx="530">
                  <c:v>32768.324406906417</c:v>
                </c:pt>
                <c:pt idx="531">
                  <c:v>32146.670990751314</c:v>
                </c:pt>
                <c:pt idx="532">
                  <c:v>35860.257652681597</c:v>
                </c:pt>
                <c:pt idx="533">
                  <c:v>28885.972201988574</c:v>
                </c:pt>
                <c:pt idx="534">
                  <c:v>35814.183963063944</c:v>
                </c:pt>
                <c:pt idx="535">
                  <c:v>33624.785940778842</c:v>
                </c:pt>
                <c:pt idx="536">
                  <c:v>36012.958055583636</c:v>
                </c:pt>
                <c:pt idx="537">
                  <c:v>37333.491804593337</c:v>
                </c:pt>
                <c:pt idx="538">
                  <c:v>31676.668977532085</c:v>
                </c:pt>
                <c:pt idx="539">
                  <c:v>32982.384970150277</c:v>
                </c:pt>
                <c:pt idx="540">
                  <c:v>29949.614079219769</c:v>
                </c:pt>
                <c:pt idx="541">
                  <c:v>32635.268748673225</c:v>
                </c:pt>
                <c:pt idx="542">
                  <c:v>30093.569175426732</c:v>
                </c:pt>
                <c:pt idx="543">
                  <c:v>39525.052640974471</c:v>
                </c:pt>
                <c:pt idx="544">
                  <c:v>32755.248832320904</c:v>
                </c:pt>
                <c:pt idx="545">
                  <c:v>36301.32622867389</c:v>
                </c:pt>
                <c:pt idx="546">
                  <c:v>35643.334281834927</c:v>
                </c:pt>
                <c:pt idx="547">
                  <c:v>34369.843364423781</c:v>
                </c:pt>
                <c:pt idx="548">
                  <c:v>38102.495086039882</c:v>
                </c:pt>
                <c:pt idx="549">
                  <c:v>29513.581010852664</c:v>
                </c:pt>
                <c:pt idx="550">
                  <c:v>38159.235333975732</c:v>
                </c:pt>
                <c:pt idx="551">
                  <c:v>34852.419980985971</c:v>
                </c:pt>
                <c:pt idx="552">
                  <c:v>29966.825447313582</c:v>
                </c:pt>
                <c:pt idx="553">
                  <c:v>37787.050936602507</c:v>
                </c:pt>
                <c:pt idx="554">
                  <c:v>29882.676592407523</c:v>
                </c:pt>
                <c:pt idx="555">
                  <c:v>38327.898688530986</c:v>
                </c:pt>
                <c:pt idx="556">
                  <c:v>32519.786218032306</c:v>
                </c:pt>
                <c:pt idx="557">
                  <c:v>29339.216638449485</c:v>
                </c:pt>
                <c:pt idx="558">
                  <c:v>33988.567733059484</c:v>
                </c:pt>
                <c:pt idx="559">
                  <c:v>28966.419007296223</c:v>
                </c:pt>
                <c:pt idx="560">
                  <c:v>35236.909443784723</c:v>
                </c:pt>
                <c:pt idx="561">
                  <c:v>30330.262306558339</c:v>
                </c:pt>
                <c:pt idx="562">
                  <c:v>29123.342357643523</c:v>
                </c:pt>
                <c:pt idx="563">
                  <c:v>34852.981726435501</c:v>
                </c:pt>
                <c:pt idx="564">
                  <c:v>4675.4484538027773</c:v>
                </c:pt>
                <c:pt idx="565">
                  <c:v>4725.2554247665739</c:v>
                </c:pt>
                <c:pt idx="566">
                  <c:v>4775.0623957303687</c:v>
                </c:pt>
                <c:pt idx="567">
                  <c:v>5088.256427750659</c:v>
                </c:pt>
                <c:pt idx="568">
                  <c:v>6070.0436407890611</c:v>
                </c:pt>
                <c:pt idx="569">
                  <c:v>4658.8461301481784</c:v>
                </c:pt>
                <c:pt idx="570">
                  <c:v>4891.2786613125591</c:v>
                </c:pt>
                <c:pt idx="571">
                  <c:v>5787.8041386608838</c:v>
                </c:pt>
                <c:pt idx="572">
                  <c:v>4127.5717732010235</c:v>
                </c:pt>
                <c:pt idx="573">
                  <c:v>5206.7228107499341</c:v>
                </c:pt>
                <c:pt idx="574">
                  <c:v>6407.3865072160406</c:v>
                </c:pt>
                <c:pt idx="575">
                  <c:v>4609.0391591843818</c:v>
                </c:pt>
                <c:pt idx="576">
                  <c:v>4110.9694495464246</c:v>
                </c:pt>
                <c:pt idx="577">
                  <c:v>7597.4574170121323</c:v>
                </c:pt>
                <c:pt idx="578">
                  <c:v>5036.9975246055456</c:v>
                </c:pt>
                <c:pt idx="579">
                  <c:v>5056.6625258571585</c:v>
                </c:pt>
                <c:pt idx="580">
                  <c:v>5082.2765891180861</c:v>
                </c:pt>
                <c:pt idx="581">
                  <c:v>4886.0673095637394</c:v>
                </c:pt>
                <c:pt idx="582">
                  <c:v>4478.5557289508633</c:v>
                </c:pt>
                <c:pt idx="583">
                  <c:v>5802.2577881636789</c:v>
                </c:pt>
                <c:pt idx="584">
                  <c:v>5056.6625258571585</c:v>
                </c:pt>
                <c:pt idx="585">
                  <c:v>5233.2068041598923</c:v>
                </c:pt>
                <c:pt idx="586">
                  <c:v>5185.32527416005</c:v>
                </c:pt>
                <c:pt idx="587">
                  <c:v>5237.7411313853627</c:v>
                </c:pt>
                <c:pt idx="588">
                  <c:v>5536.582957168137</c:v>
                </c:pt>
                <c:pt idx="589">
                  <c:v>4905.6946582933906</c:v>
                </c:pt>
                <c:pt idx="590">
                  <c:v>5643.4425501081096</c:v>
                </c:pt>
                <c:pt idx="591">
                  <c:v>7236.8256654226225</c:v>
                </c:pt>
                <c:pt idx="592">
                  <c:v>5673.9432886647246</c:v>
                </c:pt>
                <c:pt idx="593">
                  <c:v>5884.1385905778243</c:v>
                </c:pt>
                <c:pt idx="594">
                  <c:v>5203.4433207392813</c:v>
                </c:pt>
                <c:pt idx="595">
                  <c:v>6083.3664744330072</c:v>
                </c:pt>
                <c:pt idx="596">
                  <c:v>6631.696946370259</c:v>
                </c:pt>
                <c:pt idx="597">
                  <c:v>5212.908851681108</c:v>
                </c:pt>
                <c:pt idx="598">
                  <c:v>5785.7330910609398</c:v>
                </c:pt>
                <c:pt idx="599">
                  <c:v>6546.3975581582217</c:v>
                </c:pt>
                <c:pt idx="600">
                  <c:v>6114.4224475904011</c:v>
                </c:pt>
                <c:pt idx="601">
                  <c:v>6085.7016334362779</c:v>
                </c:pt>
                <c:pt idx="602">
                  <c:v>6795.0736441327645</c:v>
                </c:pt>
                <c:pt idx="603">
                  <c:v>5932.8523982047373</c:v>
                </c:pt>
                <c:pt idx="604">
                  <c:v>6229.1294110221734</c:v>
                </c:pt>
                <c:pt idx="605">
                  <c:v>6339.6805335200461</c:v>
                </c:pt>
                <c:pt idx="606">
                  <c:v>7475.7753347455237</c:v>
                </c:pt>
                <c:pt idx="607">
                  <c:v>6064.5778241046428</c:v>
                </c:pt>
                <c:pt idx="608">
                  <c:v>6460.4247055534925</c:v>
                </c:pt>
                <c:pt idx="609">
                  <c:v>6747.1921141329221</c:v>
                </c:pt>
                <c:pt idx="610">
                  <c:v>8754.1542561496171</c:v>
                </c:pt>
                <c:pt idx="611">
                  <c:v>6083.099167948978</c:v>
                </c:pt>
                <c:pt idx="612">
                  <c:v>6876.9985198430895</c:v>
                </c:pt>
                <c:pt idx="613">
                  <c:v>7461.8669389386323</c:v>
                </c:pt>
                <c:pt idx="614">
                  <c:v>6295.9171919321398</c:v>
                </c:pt>
                <c:pt idx="615">
                  <c:v>6859.303032851607</c:v>
                </c:pt>
                <c:pt idx="616">
                  <c:v>7317.3900713120329</c:v>
                </c:pt>
                <c:pt idx="617">
                  <c:v>7702.7020751955897</c:v>
                </c:pt>
                <c:pt idx="618">
                  <c:v>5736.4449909372979</c:v>
                </c:pt>
                <c:pt idx="619">
                  <c:v>6354.8189170817495</c:v>
                </c:pt>
                <c:pt idx="620">
                  <c:v>7552.4363376299298</c:v>
                </c:pt>
                <c:pt idx="621">
                  <c:v>5875.6016485154723</c:v>
                </c:pt>
                <c:pt idx="622">
                  <c:v>5054.9509967273661</c:v>
                </c:pt>
                <c:pt idx="623">
                  <c:v>5765.1217317952414</c:v>
                </c:pt>
                <c:pt idx="624">
                  <c:v>6195.2728446643869</c:v>
                </c:pt>
                <c:pt idx="625">
                  <c:v>5414.5810473403981</c:v>
                </c:pt>
                <c:pt idx="626">
                  <c:v>5774.8945432509954</c:v>
                </c:pt>
                <c:pt idx="627">
                  <c:v>5924.3154561423835</c:v>
                </c:pt>
                <c:pt idx="628">
                  <c:v>5444.7670903487597</c:v>
                </c:pt>
                <c:pt idx="629">
                  <c:v>6394.916867333106</c:v>
                </c:pt>
                <c:pt idx="630">
                  <c:v>6683.508273611209</c:v>
                </c:pt>
                <c:pt idx="631">
                  <c:v>7769.0924019925642</c:v>
                </c:pt>
                <c:pt idx="632">
                  <c:v>6139.0525003152798</c:v>
                </c:pt>
                <c:pt idx="633">
                  <c:v>6902.7593884268172</c:v>
                </c:pt>
                <c:pt idx="634">
                  <c:v>7428.010372580844</c:v>
                </c:pt>
                <c:pt idx="635">
                  <c:v>6365.146963138277</c:v>
                </c:pt>
                <c:pt idx="636">
                  <c:v>6809.636446436396</c:v>
                </c:pt>
                <c:pt idx="637">
                  <c:v>6755.2574957251672</c:v>
                </c:pt>
                <c:pt idx="638">
                  <c:v>7052.2955803920267</c:v>
                </c:pt>
                <c:pt idx="639">
                  <c:v>6808.5432830995105</c:v>
                </c:pt>
                <c:pt idx="640">
                  <c:v>7349.9289637640941</c:v>
                </c:pt>
                <c:pt idx="641">
                  <c:v>6865.8967648153975</c:v>
                </c:pt>
                <c:pt idx="642">
                  <c:v>7100.8941089451164</c:v>
                </c:pt>
                <c:pt idx="643">
                  <c:v>6523.6572421878554</c:v>
                </c:pt>
                <c:pt idx="644">
                  <c:v>6551.9242650064807</c:v>
                </c:pt>
                <c:pt idx="645">
                  <c:v>8357.8181237902281</c:v>
                </c:pt>
                <c:pt idx="646">
                  <c:v>8461.1914852853188</c:v>
                </c:pt>
                <c:pt idx="647">
                  <c:v>7647.6776262099884</c:v>
                </c:pt>
                <c:pt idx="648">
                  <c:v>7895.6193176920824</c:v>
                </c:pt>
                <c:pt idx="649">
                  <c:v>7682.8215502916828</c:v>
                </c:pt>
                <c:pt idx="650">
                  <c:v>8061.6425542380694</c:v>
                </c:pt>
                <c:pt idx="651">
                  <c:v>7336.8766622976927</c:v>
                </c:pt>
                <c:pt idx="652">
                  <c:v>7061.8010853637497</c:v>
                </c:pt>
                <c:pt idx="653">
                  <c:v>8972.1817255622354</c:v>
                </c:pt>
                <c:pt idx="654">
                  <c:v>6948.1937060430791</c:v>
                </c:pt>
                <c:pt idx="655">
                  <c:v>9438.5422542328724</c:v>
                </c:pt>
                <c:pt idx="656">
                  <c:v>8027.3447435919879</c:v>
                </c:pt>
                <c:pt idx="657">
                  <c:v>8067.0403908383541</c:v>
                </c:pt>
                <c:pt idx="658">
                  <c:v>7167.4522358930153</c:v>
                </c:pt>
                <c:pt idx="659">
                  <c:v>7725.8940315476957</c:v>
                </c:pt>
                <c:pt idx="660">
                  <c:v>8125.8655221826957</c:v>
                </c:pt>
                <c:pt idx="661">
                  <c:v>8971.0885622253518</c:v>
                </c:pt>
                <c:pt idx="662">
                  <c:v>9138.6072651132126</c:v>
                </c:pt>
                <c:pt idx="663">
                  <c:v>9126.9425659491862</c:v>
                </c:pt>
                <c:pt idx="664">
                  <c:v>7777.2167254361248</c:v>
                </c:pt>
                <c:pt idx="665">
                  <c:v>7295.7493394527664</c:v>
                </c:pt>
                <c:pt idx="666">
                  <c:v>8207.7839771188046</c:v>
                </c:pt>
                <c:pt idx="667">
                  <c:v>8996.8481420477347</c:v>
                </c:pt>
                <c:pt idx="668">
                  <c:v>9199.4093257520108</c:v>
                </c:pt>
                <c:pt idx="669">
                  <c:v>7992.3634876483411</c:v>
                </c:pt>
                <c:pt idx="670">
                  <c:v>9403.1512802499074</c:v>
                </c:pt>
                <c:pt idx="671">
                  <c:v>9516.7586595705743</c:v>
                </c:pt>
                <c:pt idx="672">
                  <c:v>9153.4770534295403</c:v>
                </c:pt>
                <c:pt idx="673">
                  <c:v>7959.5749791526796</c:v>
                </c:pt>
                <c:pt idx="674">
                  <c:v>9182.1097209913023</c:v>
                </c:pt>
                <c:pt idx="675">
                  <c:v>8538.7372868738948</c:v>
                </c:pt>
                <c:pt idx="676">
                  <c:v>10273.693944587996</c:v>
                </c:pt>
                <c:pt idx="677">
                  <c:v>8074.5636284713364</c:v>
                </c:pt>
                <c:pt idx="678">
                  <c:v>8529.3173670826691</c:v>
                </c:pt>
                <c:pt idx="679">
                  <c:v>7629.7292121373284</c:v>
                </c:pt>
                <c:pt idx="680">
                  <c:v>8084.8278837845501</c:v>
                </c:pt>
                <c:pt idx="681">
                  <c:v>7838.429047708556</c:v>
                </c:pt>
                <c:pt idx="682">
                  <c:v>8399.1788698850396</c:v>
                </c:pt>
                <c:pt idx="683">
                  <c:v>8654.5517930454043</c:v>
                </c:pt>
                <c:pt idx="684">
                  <c:v>10215.170216577673</c:v>
                </c:pt>
                <c:pt idx="685">
                  <c:v>10020.145562720616</c:v>
                </c:pt>
                <c:pt idx="686">
                  <c:v>8741.4078724720821</c:v>
                </c:pt>
                <c:pt idx="687">
                  <c:v>8182.9660768174072</c:v>
                </c:pt>
                <c:pt idx="688">
                  <c:v>10677.848952232667</c:v>
                </c:pt>
                <c:pt idx="689">
                  <c:v>11180.460404130426</c:v>
                </c:pt>
                <c:pt idx="690">
                  <c:v>8702.1724373354336</c:v>
                </c:pt>
                <c:pt idx="691">
                  <c:v>8967.809615809012</c:v>
                </c:pt>
                <c:pt idx="692">
                  <c:v>11279.735833796341</c:v>
                </c:pt>
                <c:pt idx="693">
                  <c:v>9342.2318281865118</c:v>
                </c:pt>
                <c:pt idx="694">
                  <c:v>9460.6679736981459</c:v>
                </c:pt>
                <c:pt idx="695">
                  <c:v>10204.35805162348</c:v>
                </c:pt>
                <c:pt idx="696">
                  <c:v>10427.720934076806</c:v>
                </c:pt>
                <c:pt idx="697">
                  <c:v>9557.3073846210827</c:v>
                </c:pt>
                <c:pt idx="698">
                  <c:v>10588.576892170149</c:v>
                </c:pt>
                <c:pt idx="699">
                  <c:v>9613.5677030000879</c:v>
                </c:pt>
                <c:pt idx="700">
                  <c:v>10526.241712667514</c:v>
                </c:pt>
                <c:pt idx="701">
                  <c:v>10158.425779301004</c:v>
                </c:pt>
                <c:pt idx="702">
                  <c:v>9613.11391166459</c:v>
                </c:pt>
                <c:pt idx="703">
                  <c:v>9513.4999697369967</c:v>
                </c:pt>
                <c:pt idx="704">
                  <c:v>9307.1352931690417</c:v>
                </c:pt>
                <c:pt idx="705">
                  <c:v>10193.102076238658</c:v>
                </c:pt>
                <c:pt idx="706">
                  <c:v>10164.835053420029</c:v>
                </c:pt>
                <c:pt idx="707">
                  <c:v>10028.287282103374</c:v>
                </c:pt>
                <c:pt idx="708">
                  <c:v>9908.2536878489591</c:v>
                </c:pt>
                <c:pt idx="709">
                  <c:v>10375.727636439242</c:v>
                </c:pt>
                <c:pt idx="710">
                  <c:v>9996.2093513867403</c:v>
                </c:pt>
                <c:pt idx="711">
                  <c:v>10407.839120411554</c:v>
                </c:pt>
                <c:pt idx="712">
                  <c:v>9618.8838137822277</c:v>
                </c:pt>
                <c:pt idx="713">
                  <c:v>10170.577823056206</c:v>
                </c:pt>
                <c:pt idx="714">
                  <c:v>10989.746305175355</c:v>
                </c:pt>
                <c:pt idx="715">
                  <c:v>11904.42748162488</c:v>
                </c:pt>
                <c:pt idx="716">
                  <c:v>10024.892513018902</c:v>
                </c:pt>
                <c:pt idx="717">
                  <c:v>11137.248197877008</c:v>
                </c:pt>
                <c:pt idx="718">
                  <c:v>10771.696217736127</c:v>
                </c:pt>
                <c:pt idx="719">
                  <c:v>10572.769193620657</c:v>
                </c:pt>
                <c:pt idx="720">
                  <c:v>10262.678807487388</c:v>
                </c:pt>
                <c:pt idx="721">
                  <c:v>10856.633276973072</c:v>
                </c:pt>
                <c:pt idx="722">
                  <c:v>12636.415207864218</c:v>
                </c:pt>
                <c:pt idx="723">
                  <c:v>10790.934560133705</c:v>
                </c:pt>
                <c:pt idx="724">
                  <c:v>11975.757004794643</c:v>
                </c:pt>
                <c:pt idx="725">
                  <c:v>12645.873323771717</c:v>
                </c:pt>
                <c:pt idx="726">
                  <c:v>12893.412712248821</c:v>
                </c:pt>
                <c:pt idx="727">
                  <c:v>11990.095375223616</c:v>
                </c:pt>
                <c:pt idx="728">
                  <c:v>11782.55249373259</c:v>
                </c:pt>
                <c:pt idx="729">
                  <c:v>12662.174787686603</c:v>
                </c:pt>
                <c:pt idx="730">
                  <c:v>13508.100990473962</c:v>
                </c:pt>
                <c:pt idx="731">
                  <c:v>11796.9620699392</c:v>
                </c:pt>
                <c:pt idx="732">
                  <c:v>11208.33423127616</c:v>
                </c:pt>
                <c:pt idx="733">
                  <c:v>12948.57986729094</c:v>
                </c:pt>
                <c:pt idx="734">
                  <c:v>12317.691568416194</c:v>
                </c:pt>
                <c:pt idx="735">
                  <c:v>11205.731765788856</c:v>
                </c:pt>
                <c:pt idx="736">
                  <c:v>11824.545647460258</c:v>
                </c:pt>
                <c:pt idx="737">
                  <c:v>12217.322975413394</c:v>
                </c:pt>
                <c:pt idx="738">
                  <c:v>12731.680313157693</c:v>
                </c:pt>
                <c:pt idx="739">
                  <c:v>12710.096291716342</c:v>
                </c:pt>
                <c:pt idx="740">
                  <c:v>12072.115273425003</c:v>
                </c:pt>
                <c:pt idx="741">
                  <c:v>12278.435876696778</c:v>
                </c:pt>
                <c:pt idx="742">
                  <c:v>11535.175773393526</c:v>
                </c:pt>
                <c:pt idx="743">
                  <c:v>12376.956655287489</c:v>
                </c:pt>
                <c:pt idx="744">
                  <c:v>12617.704184087714</c:v>
                </c:pt>
                <c:pt idx="745">
                  <c:v>12386.466259525492</c:v>
                </c:pt>
                <c:pt idx="746">
                  <c:v>12625.991510106465</c:v>
                </c:pt>
                <c:pt idx="747">
                  <c:v>12526.377568178876</c:v>
                </c:pt>
                <c:pt idx="748">
                  <c:v>12686.478875197008</c:v>
                </c:pt>
                <c:pt idx="749">
                  <c:v>14036.095857410466</c:v>
                </c:pt>
                <c:pt idx="750">
                  <c:v>12740.015028240668</c:v>
                </c:pt>
                <c:pt idx="751">
                  <c:v>13046.762133619974</c:v>
                </c:pt>
                <c:pt idx="752">
                  <c:v>12873.933201588559</c:v>
                </c:pt>
                <c:pt idx="753">
                  <c:v>12151.387189577628</c:v>
                </c:pt>
                <c:pt idx="754">
                  <c:v>12500.080059620381</c:v>
                </c:pt>
                <c:pt idx="755">
                  <c:v>12914.799638723671</c:v>
                </c:pt>
                <c:pt idx="756">
                  <c:v>13582.621766987482</c:v>
                </c:pt>
                <c:pt idx="757">
                  <c:v>12623.805183432698</c:v>
                </c:pt>
                <c:pt idx="758">
                  <c:v>13022.260951143067</c:v>
                </c:pt>
                <c:pt idx="759">
                  <c:v>13175.110186374604</c:v>
                </c:pt>
                <c:pt idx="760">
                  <c:v>13389.789860578407</c:v>
                </c:pt>
                <c:pt idx="761">
                  <c:v>12125.735473794743</c:v>
                </c:pt>
                <c:pt idx="762">
                  <c:v>13689.802476249926</c:v>
                </c:pt>
                <c:pt idx="763">
                  <c:v>13847.524550968614</c:v>
                </c:pt>
                <c:pt idx="764">
                  <c:v>13444.182107962552</c:v>
                </c:pt>
                <c:pt idx="765">
                  <c:v>13054.37243511538</c:v>
                </c:pt>
                <c:pt idx="766">
                  <c:v>12463.135710190818</c:v>
                </c:pt>
                <c:pt idx="767">
                  <c:v>14003.422627988624</c:v>
                </c:pt>
                <c:pt idx="768">
                  <c:v>15113.060568285608</c:v>
                </c:pt>
                <c:pt idx="769">
                  <c:v>13401.211069971818</c:v>
                </c:pt>
                <c:pt idx="770">
                  <c:v>13730.949516541983</c:v>
                </c:pt>
                <c:pt idx="771">
                  <c:v>13471.809758779793</c:v>
                </c:pt>
                <c:pt idx="772">
                  <c:v>12953.665329850905</c:v>
                </c:pt>
                <c:pt idx="773">
                  <c:v>13667.97496503796</c:v>
                </c:pt>
                <c:pt idx="774">
                  <c:v>14481.079106073976</c:v>
                </c:pt>
                <c:pt idx="775">
                  <c:v>13743.440072558864</c:v>
                </c:pt>
                <c:pt idx="776">
                  <c:v>13746.062794628928</c:v>
                </c:pt>
                <c:pt idx="777">
                  <c:v>14158.958376033544</c:v>
                </c:pt>
                <c:pt idx="778">
                  <c:v>14510.581703784766</c:v>
                </c:pt>
                <c:pt idx="779">
                  <c:v>13614.100299732625</c:v>
                </c:pt>
                <c:pt idx="780">
                  <c:v>14404.534671024732</c:v>
                </c:pt>
                <c:pt idx="781">
                  <c:v>13642.777040590569</c:v>
                </c:pt>
                <c:pt idx="782">
                  <c:v>13303.139983450325</c:v>
                </c:pt>
                <c:pt idx="783">
                  <c:v>14477.793195289105</c:v>
                </c:pt>
                <c:pt idx="784">
                  <c:v>14628.313692291595</c:v>
                </c:pt>
                <c:pt idx="785">
                  <c:v>13964.22074610765</c:v>
                </c:pt>
                <c:pt idx="786">
                  <c:v>13831.402156870863</c:v>
                </c:pt>
                <c:pt idx="787">
                  <c:v>14344.26402827329</c:v>
                </c:pt>
                <c:pt idx="788">
                  <c:v>15091.683288278484</c:v>
                </c:pt>
                <c:pt idx="789">
                  <c:v>13781.595185907066</c:v>
                </c:pt>
                <c:pt idx="790">
                  <c:v>15089.859290579807</c:v>
                </c:pt>
                <c:pt idx="791">
                  <c:v>15244.934826515011</c:v>
                </c:pt>
                <c:pt idx="792">
                  <c:v>15139.283675985746</c:v>
                </c:pt>
                <c:pt idx="793">
                  <c:v>14932.868050222911</c:v>
                </c:pt>
                <c:pt idx="794">
                  <c:v>14245.367084898942</c:v>
                </c:pt>
                <c:pt idx="795">
                  <c:v>14611.027923339429</c:v>
                </c:pt>
                <c:pt idx="796">
                  <c:v>14801.998718663493</c:v>
                </c:pt>
                <c:pt idx="797">
                  <c:v>14361.583350481134</c:v>
                </c:pt>
                <c:pt idx="798">
                  <c:v>15159.364816050896</c:v>
                </c:pt>
                <c:pt idx="799">
                  <c:v>16580.687486217754</c:v>
                </c:pt>
                <c:pt idx="800">
                  <c:v>16072.44854375764</c:v>
                </c:pt>
                <c:pt idx="801">
                  <c:v>15102.011334335009</c:v>
                </c:pt>
                <c:pt idx="802">
                  <c:v>14786.567184897638</c:v>
                </c:pt>
                <c:pt idx="803">
                  <c:v>16480.318893214953</c:v>
                </c:pt>
                <c:pt idx="804">
                  <c:v>15572.459813929949</c:v>
                </c:pt>
                <c:pt idx="805">
                  <c:v>14625.034202280942</c:v>
                </c:pt>
                <c:pt idx="806">
                  <c:v>17198.394368743728</c:v>
                </c:pt>
                <c:pt idx="807">
                  <c:v>15977.382764864065</c:v>
                </c:pt>
                <c:pt idx="808">
                  <c:v>15179.357809523684</c:v>
                </c:pt>
                <c:pt idx="809">
                  <c:v>15526.497304119839</c:v>
                </c:pt>
                <c:pt idx="810">
                  <c:v>15531.069283867273</c:v>
                </c:pt>
                <c:pt idx="811">
                  <c:v>15239.320177501093</c:v>
                </c:pt>
                <c:pt idx="812">
                  <c:v>15289.140984273432</c:v>
                </c:pt>
                <c:pt idx="813">
                  <c:v>14906.180541072237</c:v>
                </c:pt>
                <c:pt idx="814">
                  <c:v>15750.290161195247</c:v>
                </c:pt>
                <c:pt idx="815">
                  <c:v>15705.011096682705</c:v>
                </c:pt>
                <c:pt idx="816">
                  <c:v>15628.879878889176</c:v>
                </c:pt>
                <c:pt idx="817">
                  <c:v>17130.649354363683</c:v>
                </c:pt>
                <c:pt idx="818">
                  <c:v>15710.798333825285</c:v>
                </c:pt>
                <c:pt idx="819">
                  <c:v>17493.693891508323</c:v>
                </c:pt>
                <c:pt idx="820">
                  <c:v>16986.172486737087</c:v>
                </c:pt>
                <c:pt idx="821">
                  <c:v>16391.903321703143</c:v>
                </c:pt>
                <c:pt idx="822">
                  <c:v>16367.798560592633</c:v>
                </c:pt>
                <c:pt idx="823">
                  <c:v>17285.454268046811</c:v>
                </c:pt>
                <c:pt idx="824">
                  <c:v>16928.8190050212</c:v>
                </c:pt>
                <c:pt idx="825">
                  <c:v>16338.028656397808</c:v>
                </c:pt>
                <c:pt idx="826">
                  <c:v>16008.546996271176</c:v>
                </c:pt>
                <c:pt idx="827">
                  <c:v>16902.463587357979</c:v>
                </c:pt>
                <c:pt idx="828">
                  <c:v>17028.094434687118</c:v>
                </c:pt>
                <c:pt idx="829">
                  <c:v>17286.925917675268</c:v>
                </c:pt>
                <c:pt idx="830">
                  <c:v>17120.902681129282</c:v>
                </c:pt>
                <c:pt idx="831">
                  <c:v>17833.709434940138</c:v>
                </c:pt>
                <c:pt idx="832">
                  <c:v>18045.025571807211</c:v>
                </c:pt>
                <c:pt idx="833">
                  <c:v>18358.645723545909</c:v>
                </c:pt>
                <c:pt idx="834">
                  <c:v>16220.675154182551</c:v>
                </c:pt>
                <c:pt idx="835">
                  <c:v>16567.814648778705</c:v>
                </c:pt>
                <c:pt idx="836">
                  <c:v>17579.047089558801</c:v>
                </c:pt>
                <c:pt idx="837">
                  <c:v>17242.076827784804</c:v>
                </c:pt>
                <c:pt idx="838">
                  <c:v>16654.944455463636</c:v>
                </c:pt>
                <c:pt idx="839">
                  <c:v>17093.467935937722</c:v>
                </c:pt>
                <c:pt idx="840">
                  <c:v>17799.411624294058</c:v>
                </c:pt>
                <c:pt idx="841">
                  <c:v>17998.639508149241</c:v>
                </c:pt>
                <c:pt idx="842">
                  <c:v>18574.452114342272</c:v>
                </c:pt>
                <c:pt idx="843">
                  <c:v>18156.815374203423</c:v>
                </c:pt>
                <c:pt idx="844">
                  <c:v>31084.656193392584</c:v>
                </c:pt>
                <c:pt idx="845">
                  <c:v>30994.246896697005</c:v>
                </c:pt>
                <c:pt idx="846">
                  <c:v>31459.528097839298</c:v>
                </c:pt>
                <c:pt idx="847">
                  <c:v>30088.407621315833</c:v>
                </c:pt>
                <c:pt idx="848">
                  <c:v>30531.568161042007</c:v>
                </c:pt>
                <c:pt idx="849">
                  <c:v>33696.827906707018</c:v>
                </c:pt>
                <c:pt idx="850">
                  <c:v>40533.048968607618</c:v>
                </c:pt>
                <c:pt idx="851">
                  <c:v>32072.741709899645</c:v>
                </c:pt>
                <c:pt idx="852">
                  <c:v>31956.525444317449</c:v>
                </c:pt>
                <c:pt idx="853">
                  <c:v>39800.167101295621</c:v>
                </c:pt>
                <c:pt idx="854">
                  <c:v>28241.966120211517</c:v>
                </c:pt>
                <c:pt idx="855">
                  <c:v>30395.8955419618</c:v>
                </c:pt>
                <c:pt idx="856">
                  <c:v>40752.736478819519</c:v>
                </c:pt>
                <c:pt idx="857">
                  <c:v>34927.911069431371</c:v>
                </c:pt>
                <c:pt idx="858">
                  <c:v>35052.946078919675</c:v>
                </c:pt>
                <c:pt idx="859">
                  <c:v>31031.569732418138</c:v>
                </c:pt>
                <c:pt idx="860">
                  <c:v>34004.662298243296</c:v>
                </c:pt>
                <c:pt idx="861">
                  <c:v>29024.610490980915</c:v>
                </c:pt>
                <c:pt idx="862">
                  <c:v>37581.63854681707</c:v>
                </c:pt>
                <c:pt idx="863">
                  <c:v>36885.708838179169</c:v>
                </c:pt>
                <c:pt idx="864">
                  <c:v>38669.622164080633</c:v>
                </c:pt>
                <c:pt idx="865">
                  <c:v>29139.361527708868</c:v>
                </c:pt>
                <c:pt idx="866">
                  <c:v>29899.295160444359</c:v>
                </c:pt>
                <c:pt idx="867">
                  <c:v>36295.402608453449</c:v>
                </c:pt>
                <c:pt idx="868">
                  <c:v>36320.116414003176</c:v>
                </c:pt>
                <c:pt idx="869">
                  <c:v>39462.242862046507</c:v>
                </c:pt>
                <c:pt idx="870">
                  <c:v>32534.315803394369</c:v>
                </c:pt>
                <c:pt idx="871">
                  <c:v>31720.681443157802</c:v>
                </c:pt>
                <c:pt idx="872">
                  <c:v>34389.414878185264</c:v>
                </c:pt>
                <c:pt idx="873">
                  <c:v>31572.464873410841</c:v>
                </c:pt>
                <c:pt idx="874">
                  <c:v>35641.912429844393</c:v>
                </c:pt>
                <c:pt idx="875">
                  <c:v>36957.40069032403</c:v>
                </c:pt>
                <c:pt idx="876">
                  <c:v>29374.610436194715</c:v>
                </c:pt>
                <c:pt idx="877">
                  <c:v>31406.450958218542</c:v>
                </c:pt>
                <c:pt idx="878">
                  <c:v>38285.403323533959</c:v>
                </c:pt>
                <c:pt idx="879">
                  <c:v>40884.461904719428</c:v>
                </c:pt>
                <c:pt idx="880">
                  <c:v>40240.250772200736</c:v>
                </c:pt>
                <c:pt idx="881">
                  <c:v>33885.582681463988</c:v>
                </c:pt>
                <c:pt idx="882">
                  <c:v>33171.401622023666</c:v>
                </c:pt>
                <c:pt idx="883">
                  <c:v>30544.058717058891</c:v>
                </c:pt>
                <c:pt idx="884">
                  <c:v>28340.486898802221</c:v>
                </c:pt>
                <c:pt idx="885">
                  <c:v>39720.05880824964</c:v>
                </c:pt>
                <c:pt idx="886">
                  <c:v>37201.515316591642</c:v>
                </c:pt>
                <c:pt idx="887">
                  <c:v>31371.572434301517</c:v>
                </c:pt>
                <c:pt idx="888">
                  <c:v>32218.460573192628</c:v>
                </c:pt>
                <c:pt idx="889">
                  <c:v>29443.384467752832</c:v>
                </c:pt>
                <c:pt idx="890">
                  <c:v>34704.859027622639</c:v>
                </c:pt>
                <c:pt idx="891">
                  <c:v>40895.717880104246</c:v>
                </c:pt>
                <c:pt idx="892">
                  <c:v>39792.025686048539</c:v>
                </c:pt>
                <c:pt idx="893">
                  <c:v>33028.278803443769</c:v>
                </c:pt>
                <c:pt idx="894">
                  <c:v>29424.423827932726</c:v>
                </c:pt>
                <c:pt idx="895">
                  <c:v>33727.508258675087</c:v>
                </c:pt>
                <c:pt idx="896">
                  <c:v>30742.710360104822</c:v>
                </c:pt>
                <c:pt idx="897">
                  <c:v>30710.081953604873</c:v>
                </c:pt>
                <c:pt idx="898">
                  <c:v>38172.882686775964</c:v>
                </c:pt>
                <c:pt idx="899">
                  <c:v>29221.503215832832</c:v>
                </c:pt>
                <c:pt idx="900">
                  <c:v>37845.089398616874</c:v>
                </c:pt>
                <c:pt idx="901">
                  <c:v>33898.827888556072</c:v>
                </c:pt>
                <c:pt idx="902">
                  <c:v>36095.081561261381</c:v>
                </c:pt>
                <c:pt idx="903">
                  <c:v>40689.606674211776</c:v>
                </c:pt>
                <c:pt idx="904">
                  <c:v>29170.955429602371</c:v>
                </c:pt>
                <c:pt idx="905">
                  <c:v>33157.60527959709</c:v>
                </c:pt>
                <c:pt idx="906">
                  <c:v>37950.169157228891</c:v>
                </c:pt>
                <c:pt idx="907">
                  <c:v>33830.289637233014</c:v>
                </c:pt>
                <c:pt idx="908">
                  <c:v>37066.966513524509</c:v>
                </c:pt>
                <c:pt idx="909">
                  <c:v>35158.418159631809</c:v>
                </c:pt>
                <c:pt idx="910">
                  <c:v>30279.411969895576</c:v>
                </c:pt>
                <c:pt idx="911">
                  <c:v>35663.421146241817</c:v>
                </c:pt>
                <c:pt idx="912">
                  <c:v>30312.883923688802</c:v>
                </c:pt>
                <c:pt idx="913">
                  <c:v>29641.93532708467</c:v>
                </c:pt>
                <c:pt idx="914">
                  <c:v>32653.81155898721</c:v>
                </c:pt>
                <c:pt idx="915">
                  <c:v>35507.695718264724</c:v>
                </c:pt>
                <c:pt idx="916">
                  <c:v>40199.33986755924</c:v>
                </c:pt>
                <c:pt idx="917">
                  <c:v>32669.332198128301</c:v>
                </c:pt>
                <c:pt idx="918">
                  <c:v>29821.786432306209</c:v>
                </c:pt>
                <c:pt idx="919">
                  <c:v>35680.023469896412</c:v>
                </c:pt>
                <c:pt idx="920">
                  <c:v>33182.91106808398</c:v>
                </c:pt>
                <c:pt idx="921">
                  <c:v>30691.457877733919</c:v>
                </c:pt>
                <c:pt idx="922">
                  <c:v>32007.827338028808</c:v>
                </c:pt>
                <c:pt idx="923">
                  <c:v>39461.444441810803</c:v>
                </c:pt>
                <c:pt idx="924">
                  <c:v>30548.595944863839</c:v>
                </c:pt>
                <c:pt idx="925">
                  <c:v>30012.908960539251</c:v>
                </c:pt>
                <c:pt idx="926">
                  <c:v>31798.458436562869</c:v>
                </c:pt>
                <c:pt idx="927">
                  <c:v>37541.263553539422</c:v>
                </c:pt>
                <c:pt idx="928">
                  <c:v>38098.496906783395</c:v>
                </c:pt>
                <c:pt idx="929">
                  <c:v>41349.32696704819</c:v>
                </c:pt>
                <c:pt idx="930">
                  <c:v>32294.947094678457</c:v>
                </c:pt>
                <c:pt idx="931">
                  <c:v>30956.692753202507</c:v>
                </c:pt>
                <c:pt idx="932">
                  <c:v>33141.080582494353</c:v>
                </c:pt>
                <c:pt idx="933">
                  <c:v>40304.05118055761</c:v>
                </c:pt>
                <c:pt idx="934">
                  <c:v>30033.24046627371</c:v>
                </c:pt>
                <c:pt idx="935">
                  <c:v>29039.703512485095</c:v>
                </c:pt>
                <c:pt idx="936">
                  <c:v>34171.398344001711</c:v>
                </c:pt>
                <c:pt idx="937">
                  <c:v>40349.035806104657</c:v>
                </c:pt>
                <c:pt idx="938">
                  <c:v>1993.2357910555647</c:v>
                </c:pt>
                <c:pt idx="939">
                  <c:v>1134.4290316591469</c:v>
                </c:pt>
                <c:pt idx="940">
                  <c:v>2423.3869039247102</c:v>
                </c:pt>
                <c:pt idx="941">
                  <c:v>1806.8369754789355</c:v>
                </c:pt>
                <c:pt idx="942">
                  <c:v>2280.0031996349944</c:v>
                </c:pt>
                <c:pt idx="943">
                  <c:v>1728.4106336262939</c:v>
                </c:pt>
                <c:pt idx="944">
                  <c:v>1773.6896981388345</c:v>
                </c:pt>
                <c:pt idx="945">
                  <c:v>1698.2245906179323</c:v>
                </c:pt>
                <c:pt idx="946">
                  <c:v>1909.5268916764617</c:v>
                </c:pt>
                <c:pt idx="947">
                  <c:v>2176.717445596636</c:v>
                </c:pt>
                <c:pt idx="948">
                  <c:v>1846.9349257302911</c:v>
                </c:pt>
                <c:pt idx="949">
                  <c:v>2648.7905064158131</c:v>
                </c:pt>
                <c:pt idx="950">
                  <c:v>2994.7353944098031</c:v>
                </c:pt>
                <c:pt idx="951">
                  <c:v>2193.6918347685896</c:v>
                </c:pt>
                <c:pt idx="952">
                  <c:v>2025.0661327353009</c:v>
                </c:pt>
                <c:pt idx="953">
                  <c:v>1934.5080037102198</c:v>
                </c:pt>
                <c:pt idx="954">
                  <c:v>2591.0608599162879</c:v>
                </c:pt>
                <c:pt idx="955">
                  <c:v>2707.27712549848</c:v>
                </c:pt>
                <c:pt idx="956">
                  <c:v>2445.068269365056</c:v>
                </c:pt>
                <c:pt idx="957">
                  <c:v>3462.7981308565395</c:v>
                </c:pt>
                <c:pt idx="958">
                  <c:v>2895.2564490031709</c:v>
                </c:pt>
                <c:pt idx="959">
                  <c:v>3922.3568189454181</c:v>
                </c:pt>
                <c:pt idx="960">
                  <c:v>3149.2353490869391</c:v>
                </c:pt>
                <c:pt idx="961">
                  <c:v>3721.6196329398153</c:v>
                </c:pt>
                <c:pt idx="962">
                  <c:v>3169.9558611534721</c:v>
                </c:pt>
                <c:pt idx="963">
                  <c:v>4537.8135840543091</c:v>
                </c:pt>
                <c:pt idx="964">
                  <c:v>3890.7629170519158</c:v>
                </c:pt>
                <c:pt idx="965">
                  <c:v>3317.1517621025396</c:v>
                </c:pt>
                <c:pt idx="966">
                  <c:v>3446.1970959632818</c:v>
                </c:pt>
                <c:pt idx="967">
                  <c:v>2500.605462917827</c:v>
                </c:pt>
                <c:pt idx="968">
                  <c:v>3403.1819846763665</c:v>
                </c:pt>
                <c:pt idx="969">
                  <c:v>3086.6446719021096</c:v>
                </c:pt>
                <c:pt idx="970">
                  <c:v>3141.0809925824378</c:v>
                </c:pt>
                <c:pt idx="971">
                  <c:v>3960.1921047324886</c:v>
                </c:pt>
                <c:pt idx="972">
                  <c:v>2827.856723074512</c:v>
                </c:pt>
                <c:pt idx="973">
                  <c:v>2571.2753575034421</c:v>
                </c:pt>
                <c:pt idx="974">
                  <c:v>3198.4344742983249</c:v>
                </c:pt>
                <c:pt idx="975">
                  <c:v>2681.0446964446437</c:v>
                </c:pt>
                <c:pt idx="976">
                  <c:v>3460.2607448738927</c:v>
                </c:pt>
                <c:pt idx="977">
                  <c:v>3469.7703491118991</c:v>
                </c:pt>
                <c:pt idx="978">
                  <c:v>2900.7193651081125</c:v>
                </c:pt>
                <c:pt idx="979">
                  <c:v>2855.4403005955719</c:v>
                </c:pt>
                <c:pt idx="980">
                  <c:v>3486.7447382838527</c:v>
                </c:pt>
                <c:pt idx="981">
                  <c:v>4142.5805959366789</c:v>
                </c:pt>
                <c:pt idx="982">
                  <c:v>4445.5103726437537</c:v>
                </c:pt>
                <c:pt idx="983">
                  <c:v>3507.881389163922</c:v>
                </c:pt>
                <c:pt idx="984">
                  <c:v>4012.3980254428716</c:v>
                </c:pt>
                <c:pt idx="985">
                  <c:v>3640.6999784007112</c:v>
                </c:pt>
                <c:pt idx="986">
                  <c:v>4039.1557461110788</c:v>
                </c:pt>
                <c:pt idx="987">
                  <c:v>3514.3283158049144</c:v>
                </c:pt>
                <c:pt idx="988">
                  <c:v>4432.4001620726249</c:v>
                </c:pt>
                <c:pt idx="989">
                  <c:v>4303.6997612477717</c:v>
                </c:pt>
                <c:pt idx="990">
                  <c:v>4403.3137031753631</c:v>
                </c:pt>
                <c:pt idx="991">
                  <c:v>4972.019754143259</c:v>
                </c:pt>
                <c:pt idx="992">
                  <c:v>4518.4368054206698</c:v>
                </c:pt>
                <c:pt idx="993">
                  <c:v>4827.5428865166596</c:v>
                </c:pt>
                <c:pt idx="994">
                  <c:v>4713.9626396774511</c:v>
                </c:pt>
                <c:pt idx="995">
                  <c:v>4600.3552603567787</c:v>
                </c:pt>
                <c:pt idx="996">
                  <c:v>4982.2087044125474</c:v>
                </c:pt>
                <c:pt idx="997">
                  <c:v>5098.8787613302338</c:v>
                </c:pt>
                <c:pt idx="998">
                  <c:v>4749.7761732481649</c:v>
                </c:pt>
                <c:pt idx="999">
                  <c:v>5058.499668786304</c:v>
                </c:pt>
                <c:pt idx="1000">
                  <c:v>5744.8362649957453</c:v>
                </c:pt>
                <c:pt idx="1001">
                  <c:v>4351.3283641664384</c:v>
                </c:pt>
                <c:pt idx="1002">
                  <c:v>5507.8125802311042</c:v>
                </c:pt>
                <c:pt idx="1003">
                  <c:v>4846.423542799741</c:v>
                </c:pt>
                <c:pt idx="1004">
                  <c:v>4782.5790611466837</c:v>
                </c:pt>
                <c:pt idx="1005">
                  <c:v>5004.1456175184285</c:v>
                </c:pt>
                <c:pt idx="1006">
                  <c:v>4306.049299653896</c:v>
                </c:pt>
                <c:pt idx="1007">
                  <c:v>5447.541937479662</c:v>
                </c:pt>
                <c:pt idx="1008">
                  <c:v>5163.749059904887</c:v>
                </c:pt>
                <c:pt idx="1009">
                  <c:v>6064.8227002872263</c:v>
                </c:pt>
                <c:pt idx="1010">
                  <c:v>5394.6787096930639</c:v>
                </c:pt>
                <c:pt idx="1011">
                  <c:v>5251.7047234426682</c:v>
                </c:pt>
                <c:pt idx="1012">
                  <c:v>6150.8529228610532</c:v>
                </c:pt>
                <c:pt idx="1013">
                  <c:v>5191.332637425945</c:v>
                </c:pt>
                <c:pt idx="1014">
                  <c:v>5861.1683532460665</c:v>
                </c:pt>
                <c:pt idx="1015">
                  <c:v>6533.9786000708482</c:v>
                </c:pt>
                <c:pt idx="1016">
                  <c:v>6421.0956343377475</c:v>
                </c:pt>
                <c:pt idx="1017">
                  <c:v>6121.8950397105364</c:v>
                </c:pt>
                <c:pt idx="1018">
                  <c:v>6156.1992711308339</c:v>
                </c:pt>
                <c:pt idx="1019">
                  <c:v>5789.8485666185661</c:v>
                </c:pt>
                <c:pt idx="1020">
                  <c:v>6076.615975197994</c:v>
                </c:pt>
                <c:pt idx="1021">
                  <c:v>6790.9761044554507</c:v>
                </c:pt>
                <c:pt idx="1022">
                  <c:v>6204.9130787577451</c:v>
                </c:pt>
                <c:pt idx="1023">
                  <c:v>6603.4841255419378</c:v>
                </c:pt>
                <c:pt idx="1024">
                  <c:v>6735.0942723680164</c:v>
                </c:pt>
                <c:pt idx="1025">
                  <c:v>6660.0388828864307</c:v>
                </c:pt>
                <c:pt idx="1026">
                  <c:v>6237.0245627300574</c:v>
                </c:pt>
                <c:pt idx="1027">
                  <c:v>6101.5970872317521</c:v>
                </c:pt>
                <c:pt idx="1028">
                  <c:v>7306.795110923329</c:v>
                </c:pt>
                <c:pt idx="1029">
                  <c:v>7110.2270625245474</c:v>
                </c:pt>
                <c:pt idx="1030">
                  <c:v>7447.2616541774878</c:v>
                </c:pt>
                <c:pt idx="1031">
                  <c:v>7633.6604697541188</c:v>
                </c:pt>
                <c:pt idx="1032">
                  <c:v>7413.6032155327921</c:v>
                </c:pt>
                <c:pt idx="1033">
                  <c:v>7062.345532524705</c:v>
                </c:pt>
                <c:pt idx="1034">
                  <c:v>6805.7641669536351</c:v>
                </c:pt>
                <c:pt idx="1035">
                  <c:v>6685.0199949201888</c:v>
                </c:pt>
                <c:pt idx="1036">
                  <c:v>7545.3286414326976</c:v>
                </c:pt>
                <c:pt idx="1037">
                  <c:v>7949.8354535532817</c:v>
                </c:pt>
                <c:pt idx="1038">
                  <c:v>7948.0114558546084</c:v>
                </c:pt>
                <c:pt idx="1039">
                  <c:v>7429.1123758505055</c:v>
                </c:pt>
                <c:pt idx="1040">
                  <c:v>7105.0221315499439</c:v>
                </c:pt>
                <c:pt idx="1041">
                  <c:v>8276.7008123840715</c:v>
                </c:pt>
                <c:pt idx="1042">
                  <c:v>7902.3498057842116</c:v>
                </c:pt>
                <c:pt idx="1043">
                  <c:v>7726.8610382963998</c:v>
                </c:pt>
                <c:pt idx="1044">
                  <c:v>7776.6680092601964</c:v>
                </c:pt>
                <c:pt idx="1045">
                  <c:v>8793.6129821888353</c:v>
                </c:pt>
                <c:pt idx="1046">
                  <c:v>8290.2468792158688</c:v>
                </c:pt>
                <c:pt idx="1047">
                  <c:v>8863.4808366350153</c:v>
                </c:pt>
                <c:pt idx="1048">
                  <c:v>9077.4632297327043</c:v>
                </c:pt>
                <c:pt idx="1049">
                  <c:v>9208.3325612921253</c:v>
                </c:pt>
                <c:pt idx="1050">
                  <c:v>8531.0517779851907</c:v>
                </c:pt>
                <c:pt idx="1051">
                  <c:v>8934.0795254429904</c:v>
                </c:pt>
                <c:pt idx="1052">
                  <c:v>9222.6709317210953</c:v>
                </c:pt>
                <c:pt idx="1053">
                  <c:v>8586.902378324874</c:v>
                </c:pt>
                <c:pt idx="1054">
                  <c:v>8573.7283770104295</c:v>
                </c:pt>
                <c:pt idx="1055">
                  <c:v>9000.8673063529568</c:v>
                </c:pt>
                <c:pt idx="1056">
                  <c:v>8661.6840405482071</c:v>
                </c:pt>
                <c:pt idx="1057">
                  <c:v>9851.3729039220743</c:v>
                </c:pt>
                <c:pt idx="1058">
                  <c:v>9808.3577926351609</c:v>
                </c:pt>
                <c:pt idx="1059">
                  <c:v>9050.6742773167534</c:v>
                </c:pt>
                <c:pt idx="1060">
                  <c:v>9304.6908299224815</c:v>
                </c:pt>
                <c:pt idx="1061">
                  <c:v>9591.458238501913</c:v>
                </c:pt>
                <c:pt idx="1062">
                  <c:v>9006.2210696570619</c:v>
                </c:pt>
                <c:pt idx="1063">
                  <c:v>9982.062536454192</c:v>
                </c:pt>
                <c:pt idx="1064">
                  <c:v>10305.097269939837</c:v>
                </c:pt>
                <c:pt idx="1065">
                  <c:v>9770.7602353956645</c:v>
                </c:pt>
                <c:pt idx="1066">
                  <c:v>11338.190775187581</c:v>
                </c:pt>
                <c:pt idx="1067">
                  <c:v>10777.170330759014</c:v>
                </c:pt>
                <c:pt idx="1068">
                  <c:v>10991.152723856703</c:v>
                </c:pt>
                <c:pt idx="1069">
                  <c:v>10852.25285272206</c:v>
                </c:pt>
                <c:pt idx="1070">
                  <c:v>10414.555229100824</c:v>
                </c:pt>
                <c:pt idx="1071">
                  <c:v>11122.022055416121</c:v>
                </c:pt>
                <c:pt idx="1072">
                  <c:v>11795.925465577784</c:v>
                </c:pt>
                <c:pt idx="1073">
                  <c:v>10789.278301218037</c:v>
                </c:pt>
                <c:pt idx="1074">
                  <c:v>11248.150228241306</c:v>
                </c:pt>
                <c:pt idx="1075">
                  <c:v>11952.554376959586</c:v>
                </c:pt>
                <c:pt idx="1076">
                  <c:v>11104.766523951592</c:v>
                </c:pt>
                <c:pt idx="1077">
                  <c:v>10502.510892638606</c:v>
                </c:pt>
                <c:pt idx="1078">
                  <c:v>11923.877636101643</c:v>
                </c:pt>
                <c:pt idx="1079">
                  <c:v>11880.862524814729</c:v>
                </c:pt>
                <c:pt idx="1080">
                  <c:v>11330.024609881235</c:v>
                </c:pt>
                <c:pt idx="1081">
                  <c:v>12266.905363060076</c:v>
                </c:pt>
                <c:pt idx="1082">
                  <c:v>10885.880059619012</c:v>
                </c:pt>
                <c:pt idx="1083">
                  <c:v>11116.119843335404</c:v>
                </c:pt>
                <c:pt idx="1084">
                  <c:v>11962.882423016115</c:v>
                </c:pt>
                <c:pt idx="1085">
                  <c:v>11689.654660494267</c:v>
                </c:pt>
                <c:pt idx="1086">
                  <c:v>12120.604497734803</c:v>
                </c:pt>
                <c:pt idx="1087">
                  <c:v>11813.423857602767</c:v>
                </c:pt>
                <c:pt idx="1088">
                  <c:v>12551.486444965743</c:v>
                </c:pt>
                <c:pt idx="1089">
                  <c:v>11830.026181257366</c:v>
                </c:pt>
                <c:pt idx="1090">
                  <c:v>12205.541556971752</c:v>
                </c:pt>
                <c:pt idx="1091">
                  <c:v>11777.610324032048</c:v>
                </c:pt>
                <c:pt idx="1092">
                  <c:v>12599.96767707276</c:v>
                </c:pt>
                <c:pt idx="1093">
                  <c:v>13232.67997364618</c:v>
                </c:pt>
                <c:pt idx="1094">
                  <c:v>12482.19803604397</c:v>
                </c:pt>
                <c:pt idx="1095">
                  <c:v>12252.790529954644</c:v>
                </c:pt>
                <c:pt idx="1096">
                  <c:v>12721.083914623556</c:v>
                </c:pt>
                <c:pt idx="1097">
                  <c:v>12552.458212590267</c:v>
                </c:pt>
                <c:pt idx="1098">
                  <c:v>13600.374117090112</c:v>
                </c:pt>
                <c:pt idx="1099">
                  <c:v>13428.313671942455</c:v>
                </c:pt>
                <c:pt idx="1100">
                  <c:v>25504.721298943135</c:v>
                </c:pt>
                <c:pt idx="1101">
                  <c:v>36631.728892101826</c:v>
                </c:pt>
                <c:pt idx="1102">
                  <c:v>27093.187705901029</c:v>
                </c:pt>
                <c:pt idx="1103">
                  <c:v>25565.093384959859</c:v>
                </c:pt>
                <c:pt idx="1104">
                  <c:v>30729.198238680561</c:v>
                </c:pt>
                <c:pt idx="1105">
                  <c:v>38086.371488651697</c:v>
                </c:pt>
                <c:pt idx="1106">
                  <c:v>25661.695143360834</c:v>
                </c:pt>
                <c:pt idx="1107">
                  <c:v>30704.531822195066</c:v>
                </c:pt>
                <c:pt idx="1108">
                  <c:v>27373.436687560592</c:v>
                </c:pt>
                <c:pt idx="1109">
                  <c:v>37597.042896367988</c:v>
                </c:pt>
                <c:pt idx="1110">
                  <c:v>27473.947986619911</c:v>
                </c:pt>
                <c:pt idx="1111">
                  <c:v>26116.032743158634</c:v>
                </c:pt>
                <c:pt idx="1112">
                  <c:v>33129.677650344282</c:v>
                </c:pt>
                <c:pt idx="1113">
                  <c:v>28580.436095382924</c:v>
                </c:pt>
                <c:pt idx="1114">
                  <c:v>31939.776163897601</c:v>
                </c:pt>
                <c:pt idx="1115">
                  <c:v>26202.062965732461</c:v>
                </c:pt>
                <c:pt idx="1116">
                  <c:v>32845.506286477932</c:v>
                </c:pt>
                <c:pt idx="1117">
                  <c:v>32603.882945890087</c:v>
                </c:pt>
                <c:pt idx="1118">
                  <c:v>35382.127850685276</c:v>
                </c:pt>
                <c:pt idx="1119">
                  <c:v>37897.055512039507</c:v>
                </c:pt>
                <c:pt idx="1120">
                  <c:v>31086.564336067968</c:v>
                </c:pt>
                <c:pt idx="1121">
                  <c:v>29538.94386056935</c:v>
                </c:pt>
                <c:pt idx="1122">
                  <c:v>31955.285324215314</c:v>
                </c:pt>
                <c:pt idx="1123">
                  <c:v>30509.212190236882</c:v>
                </c:pt>
                <c:pt idx="1124">
                  <c:v>26853.782956481286</c:v>
                </c:pt>
                <c:pt idx="1125">
                  <c:v>31217.433667627389</c:v>
                </c:pt>
                <c:pt idx="1126">
                  <c:v>25099.40246577825</c:v>
                </c:pt>
                <c:pt idx="1127">
                  <c:v>29374.342862311365</c:v>
                </c:pt>
                <c:pt idx="1128">
                  <c:v>32458.6752439017</c:v>
                </c:pt>
                <c:pt idx="1129">
                  <c:v>37283.785073604384</c:v>
                </c:pt>
                <c:pt idx="1130">
                  <c:v>1419.0599112027257</c:v>
                </c:pt>
                <c:pt idx="1131">
                  <c:v>1750.3655690280339</c:v>
                </c:pt>
                <c:pt idx="1132">
                  <c:v>2209.1934227551228</c:v>
                </c:pt>
                <c:pt idx="1133">
                  <c:v>937.5925252193656</c:v>
                </c:pt>
                <c:pt idx="1134">
                  <c:v>1850.7341620308362</c:v>
                </c:pt>
                <c:pt idx="1135">
                  <c:v>2180.5166818971811</c:v>
                </c:pt>
                <c:pt idx="1136">
                  <c:v>1704.4332967055607</c:v>
                </c:pt>
                <c:pt idx="1137">
                  <c:v>1584.3997024511455</c:v>
                </c:pt>
                <c:pt idx="1138">
                  <c:v>2048.5541870008774</c:v>
                </c:pt>
                <c:pt idx="1139">
                  <c:v>1647.0798149896755</c:v>
                </c:pt>
                <c:pt idx="1140">
                  <c:v>1629.6787669636878</c:v>
                </c:pt>
                <c:pt idx="1141">
                  <c:v>1463.6555304177009</c:v>
                </c:pt>
                <c:pt idx="1142">
                  <c:v>1704.4332967055607</c:v>
                </c:pt>
                <c:pt idx="1143">
                  <c:v>1962.5239644270487</c:v>
                </c:pt>
                <c:pt idx="1144">
                  <c:v>2649.6725816807984</c:v>
                </c:pt>
                <c:pt idx="1145">
                  <c:v>2751.8651723822732</c:v>
                </c:pt>
                <c:pt idx="1146">
                  <c:v>2980.185935908934</c:v>
                </c:pt>
                <c:pt idx="1147">
                  <c:v>2849.3166043495166</c:v>
                </c:pt>
                <c:pt idx="1148">
                  <c:v>2736.4336386164177</c:v>
                </c:pt>
                <c:pt idx="1149">
                  <c:v>2779.448749903333</c:v>
                </c:pt>
                <c:pt idx="1150">
                  <c:v>2590.1327732911441</c:v>
                </c:pt>
                <c:pt idx="1151">
                  <c:v>2294.6104115489179</c:v>
                </c:pt>
                <c:pt idx="1152">
                  <c:v>3063.2989974472057</c:v>
                </c:pt>
                <c:pt idx="1153">
                  <c:v>3523.950848872968</c:v>
                </c:pt>
                <c:pt idx="1154">
                  <c:v>2559.1544266856126</c:v>
                </c:pt>
                <c:pt idx="1155">
                  <c:v>3234.2662792579813</c:v>
                </c:pt>
                <c:pt idx="1156">
                  <c:v>3720.6777105061283</c:v>
                </c:pt>
                <c:pt idx="1157">
                  <c:v>3291.9918264912212</c:v>
                </c:pt>
                <c:pt idx="1158">
                  <c:v>3462.5870427846403</c:v>
                </c:pt>
                <c:pt idx="1159">
                  <c:v>2763.7360738449024</c:v>
                </c:pt>
                <c:pt idx="1160">
                  <c:v>4065.5294351632347</c:v>
                </c:pt>
                <c:pt idx="1161">
                  <c:v>3071.6401333044014</c:v>
                </c:pt>
                <c:pt idx="1162">
                  <c:v>3891.6449923169039</c:v>
                </c:pt>
                <c:pt idx="1163">
                  <c:v>3229.0172749871963</c:v>
                </c:pt>
                <c:pt idx="1164">
                  <c:v>4008.1759534473495</c:v>
                </c:pt>
                <c:pt idx="1165">
                  <c:v>3762.5996584561599</c:v>
                </c:pt>
                <c:pt idx="1166">
                  <c:v>3879.1306195866055</c:v>
                </c:pt>
                <c:pt idx="1167">
                  <c:v>3303.6954669385541</c:v>
                </c:pt>
                <c:pt idx="1168">
                  <c:v>2973.9129470722091</c:v>
                </c:pt>
                <c:pt idx="1169">
                  <c:v>2336.9736037872444</c:v>
                </c:pt>
                <c:pt idx="1170">
                  <c:v>3101.8651175960676</c:v>
                </c:pt>
                <c:pt idx="1171">
                  <c:v>3559.5998079862729</c:v>
                </c:pt>
                <c:pt idx="1172">
                  <c:v>3903.7206982815896</c:v>
                </c:pt>
                <c:pt idx="1173">
                  <c:v>3097.401001888129</c:v>
                </c:pt>
                <c:pt idx="1174">
                  <c:v>3915.1419076750026</c:v>
                </c:pt>
                <c:pt idx="1175">
                  <c:v>4175.0565730951639</c:v>
                </c:pt>
                <c:pt idx="1176">
                  <c:v>4275.4251660979644</c:v>
                </c:pt>
                <c:pt idx="1177">
                  <c:v>2983.1037564956732</c:v>
                </c:pt>
                <c:pt idx="1178">
                  <c:v>3958.8878533237094</c:v>
                </c:pt>
                <c:pt idx="1179">
                  <c:v>4288.6703731900543</c:v>
                </c:pt>
                <c:pt idx="1180">
                  <c:v>4732.0666931512878</c:v>
                </c:pt>
                <c:pt idx="1181">
                  <c:v>4488.3143958587716</c:v>
                </c:pt>
                <c:pt idx="1182">
                  <c:v>4371.7834347283242</c:v>
                </c:pt>
                <c:pt idx="1183">
                  <c:v>4603.0213592905438</c:v>
                </c:pt>
                <c:pt idx="1184">
                  <c:v>3970.3090627171223</c:v>
                </c:pt>
                <c:pt idx="1185">
                  <c:v>4729.149532115729</c:v>
                </c:pt>
                <c:pt idx="1186">
                  <c:v>4571.4274573970433</c:v>
                </c:pt>
                <c:pt idx="1187">
                  <c:v>4572.5541739896053</c:v>
                </c:pt>
                <c:pt idx="1188">
                  <c:v>4828.4249617816458</c:v>
                </c:pt>
                <c:pt idx="1189">
                  <c:v>4812.9934280157904</c:v>
                </c:pt>
                <c:pt idx="1190">
                  <c:v>4524.6726439897629</c:v>
                </c:pt>
                <c:pt idx="1191">
                  <c:v>5125.791038669684</c:v>
                </c:pt>
                <c:pt idx="1192">
                  <c:v>4854.1166515944351</c:v>
                </c:pt>
                <c:pt idx="1193">
                  <c:v>4933.6999475272733</c:v>
                </c:pt>
                <c:pt idx="1194">
                  <c:v>5365.3109512063747</c:v>
                </c:pt>
                <c:pt idx="1195">
                  <c:v>5566.0481372119757</c:v>
                </c:pt>
                <c:pt idx="1196">
                  <c:v>4768.368114907491</c:v>
                </c:pt>
                <c:pt idx="1197">
                  <c:v>5148.4113970731305</c:v>
                </c:pt>
                <c:pt idx="1198">
                  <c:v>6023.7828276021828</c:v>
                </c:pt>
                <c:pt idx="1199">
                  <c:v>5376.7321605997895</c:v>
                </c:pt>
                <c:pt idx="1200">
                  <c:v>5620.4844578923039</c:v>
                </c:pt>
                <c:pt idx="1201">
                  <c:v>5095.2032362506434</c:v>
                </c:pt>
                <c:pt idx="1202">
                  <c:v>5662.4064058423355</c:v>
                </c:pt>
                <c:pt idx="1203">
                  <c:v>6065.7047755522108</c:v>
                </c:pt>
                <c:pt idx="1204">
                  <c:v>5181.2398795986883</c:v>
                </c:pt>
                <c:pt idx="1205">
                  <c:v>5877.4819622769101</c:v>
                </c:pt>
                <c:pt idx="1206">
                  <c:v>5693.7191654432609</c:v>
                </c:pt>
                <c:pt idx="1207">
                  <c:v>5733.0050946503106</c:v>
                </c:pt>
                <c:pt idx="1208">
                  <c:v>6061.6944511797738</c:v>
                </c:pt>
                <c:pt idx="1209">
                  <c:v>6520.5223049068627</c:v>
                </c:pt>
                <c:pt idx="1210">
                  <c:v>5328.4744658163072</c:v>
                </c:pt>
                <c:pt idx="1211">
                  <c:v>5311.8721421617083</c:v>
                </c:pt>
                <c:pt idx="1212">
                  <c:v>6053.3492160562928</c:v>
                </c:pt>
                <c:pt idx="1213">
                  <c:v>6691.4895867176347</c:v>
                </c:pt>
                <c:pt idx="1214">
                  <c:v>6201.6769656107972</c:v>
                </c:pt>
                <c:pt idx="1215">
                  <c:v>7252.5100311461974</c:v>
                </c:pt>
                <c:pt idx="1216">
                  <c:v>6229.2605431318552</c:v>
                </c:pt>
                <c:pt idx="1217">
                  <c:v>7036.3413113747411</c:v>
                </c:pt>
                <c:pt idx="1218">
                  <c:v>6690.3964233807528</c:v>
                </c:pt>
                <c:pt idx="1219">
                  <c:v>7537.091113051858</c:v>
                </c:pt>
                <c:pt idx="1220">
                  <c:v>7336.353927046257</c:v>
                </c:pt>
                <c:pt idx="1221">
                  <c:v>6337.9367187361713</c:v>
                </c:pt>
                <c:pt idx="1222">
                  <c:v>6933.4276228537383</c:v>
                </c:pt>
                <c:pt idx="1223">
                  <c:v>8209.9013598766396</c:v>
                </c:pt>
                <c:pt idx="1224">
                  <c:v>7175.7146912920143</c:v>
                </c:pt>
                <c:pt idx="1225">
                  <c:v>7443.9878885085745</c:v>
                </c:pt>
                <c:pt idx="1226">
                  <c:v>7262.871630458405</c:v>
                </c:pt>
                <c:pt idx="1227">
                  <c:v>7447.0129135836287</c:v>
                </c:pt>
                <c:pt idx="1228">
                  <c:v>7592.3156380630789</c:v>
                </c:pt>
                <c:pt idx="1229">
                  <c:v>7320.6412509878282</c:v>
                </c:pt>
                <c:pt idx="1230">
                  <c:v>7861.7701452088841</c:v>
                </c:pt>
                <c:pt idx="1231">
                  <c:v>8923.5403913145637</c:v>
                </c:pt>
                <c:pt idx="1232">
                  <c:v>8507.7276488743883</c:v>
                </c:pt>
                <c:pt idx="1233">
                  <c:v>8792.6710597551428</c:v>
                </c:pt>
                <c:pt idx="1234">
                  <c:v>8540.5799481133654</c:v>
                </c:pt>
                <c:pt idx="1235">
                  <c:v>8522.8780403476703</c:v>
                </c:pt>
                <c:pt idx="1236">
                  <c:v>9193.7831027912544</c:v>
                </c:pt>
                <c:pt idx="1237">
                  <c:v>8701.391832910529</c:v>
                </c:pt>
                <c:pt idx="1238">
                  <c:v>9249.3125868084644</c:v>
                </c:pt>
                <c:pt idx="1239">
                  <c:v>9795.9946608080572</c:v>
                </c:pt>
                <c:pt idx="1240">
                  <c:v>9751.8863861842619</c:v>
                </c:pt>
                <c:pt idx="1241">
                  <c:v>8698.7893674232291</c:v>
                </c:pt>
                <c:pt idx="1242">
                  <c:v>9061.8206078949515</c:v>
                </c:pt>
                <c:pt idx="1243">
                  <c:v>9219.542682613639</c:v>
                </c:pt>
                <c:pt idx="1244">
                  <c:v>8505.1889741304039</c:v>
                </c:pt>
                <c:pt idx="1245">
                  <c:v>8832.0240954735527</c:v>
                </c:pt>
                <c:pt idx="1246">
                  <c:v>10109.252483571665</c:v>
                </c:pt>
                <c:pt idx="1247">
                  <c:v>9299.9141828773681</c:v>
                </c:pt>
                <c:pt idx="1248">
                  <c:v>10537.217269767043</c:v>
                </c:pt>
                <c:pt idx="1249">
                  <c:v>10535.393272068366</c:v>
                </c:pt>
                <c:pt idx="1250">
                  <c:v>10079.130231306619</c:v>
                </c:pt>
                <c:pt idx="1251">
                  <c:v>9943.70275580831</c:v>
                </c:pt>
                <c:pt idx="1252">
                  <c:v>10348.611870933881</c:v>
                </c:pt>
                <c:pt idx="1253">
                  <c:v>10708.184551577819</c:v>
                </c:pt>
                <c:pt idx="1254">
                  <c:v>10977.696428692718</c:v>
                </c:pt>
                <c:pt idx="1255">
                  <c:v>11553.055243550254</c:v>
                </c:pt>
                <c:pt idx="1256">
                  <c:v>10768.614007563636</c:v>
                </c:pt>
                <c:pt idx="1257">
                  <c:v>11408.578375923655</c:v>
                </c:pt>
                <c:pt idx="1258">
                  <c:v>11125.641592689364</c:v>
                </c:pt>
                <c:pt idx="1259">
                  <c:v>11104.101644544196</c:v>
                </c:pt>
                <c:pt idx="1260">
                  <c:v>12064.1330912839</c:v>
                </c:pt>
                <c:pt idx="1261">
                  <c:v>11922.573384692863</c:v>
                </c:pt>
                <c:pt idx="1262">
                  <c:v>11500.371085580799</c:v>
                </c:pt>
                <c:pt idx="1263">
                  <c:v>11663.785435865262</c:v>
                </c:pt>
                <c:pt idx="1264">
                  <c:v>11998.440795218758</c:v>
                </c:pt>
                <c:pt idx="1265">
                  <c:v>12279.93948208027</c:v>
                </c:pt>
                <c:pt idx="1266">
                  <c:v>12407.160818242337</c:v>
                </c:pt>
                <c:pt idx="1267">
                  <c:v>11905.317853228335</c:v>
                </c:pt>
                <c:pt idx="1268">
                  <c:v>13276.577160198081</c:v>
                </c:pt>
                <c:pt idx="1269">
                  <c:v>11924.228597614961</c:v>
                </c:pt>
                <c:pt idx="1270">
                  <c:v>13434.299234916769</c:v>
                </c:pt>
                <c:pt idx="1271">
                  <c:v>12398.559190885542</c:v>
                </c:pt>
                <c:pt idx="1272">
                  <c:v>13372.935428828438</c:v>
                </c:pt>
                <c:pt idx="1273">
                  <c:v>13801.993378360701</c:v>
                </c:pt>
                <c:pt idx="1274">
                  <c:v>13157.893425649545</c:v>
                </c:pt>
                <c:pt idx="1275">
                  <c:v>14204.198584733695</c:v>
                </c:pt>
                <c:pt idx="1276">
                  <c:v>32163.351512126887</c:v>
                </c:pt>
                <c:pt idx="1277">
                  <c:v>36821.466337659076</c:v>
                </c:pt>
                <c:pt idx="1278">
                  <c:v>26273.54372980542</c:v>
                </c:pt>
                <c:pt idx="1279">
                  <c:v>28152.661980526325</c:v>
                </c:pt>
                <c:pt idx="1280">
                  <c:v>27953.732634902917</c:v>
                </c:pt>
                <c:pt idx="1281">
                  <c:v>25589.312273587231</c:v>
                </c:pt>
                <c:pt idx="1282">
                  <c:v>29756.72548996759</c:v>
                </c:pt>
                <c:pt idx="1283">
                  <c:v>26116.914818423615</c:v>
                </c:pt>
                <c:pt idx="1284">
                  <c:v>25360.710367767988</c:v>
                </c:pt>
                <c:pt idx="1285">
                  <c:v>31460.700155329643</c:v>
                </c:pt>
                <c:pt idx="1286">
                  <c:v>33873.590174950441</c:v>
                </c:pt>
                <c:pt idx="1287">
                  <c:v>35030.625526349606</c:v>
                </c:pt>
                <c:pt idx="1288">
                  <c:v>33611.759805108595</c:v>
                </c:pt>
                <c:pt idx="1289">
                  <c:v>37055.253222005827</c:v>
                </c:pt>
                <c:pt idx="1290">
                  <c:v>27977.261155204171</c:v>
                </c:pt>
                <c:pt idx="1291">
                  <c:v>25687.551909885358</c:v>
                </c:pt>
                <c:pt idx="1292">
                  <c:v>29379.471701735027</c:v>
                </c:pt>
                <c:pt idx="1293">
                  <c:v>29988.559166754792</c:v>
                </c:pt>
                <c:pt idx="1294">
                  <c:v>32701.123289785435</c:v>
                </c:pt>
                <c:pt idx="1295">
                  <c:v>32115.469982127048</c:v>
                </c:pt>
                <c:pt idx="1296">
                  <c:v>30018.265280206302</c:v>
                </c:pt>
                <c:pt idx="1297">
                  <c:v>30873.464018235267</c:v>
                </c:pt>
                <c:pt idx="1298">
                  <c:v>26533.286405733845</c:v>
                </c:pt>
                <c:pt idx="1299">
                  <c:v>28107.376495239565</c:v>
                </c:pt>
                <c:pt idx="1300">
                  <c:v>26982.002935743505</c:v>
                </c:pt>
                <c:pt idx="1301">
                  <c:v>29318.964619197344</c:v>
                </c:pt>
                <c:pt idx="1302">
                  <c:v>28071.836688927098</c:v>
                </c:pt>
                <c:pt idx="1303">
                  <c:v>36063.719031597342</c:v>
                </c:pt>
                <c:pt idx="1304">
                  <c:v>27548.676714454537</c:v>
                </c:pt>
                <c:pt idx="1305">
                  <c:v>29082.091245444135</c:v>
                </c:pt>
                <c:pt idx="1306">
                  <c:v>27297.558264988416</c:v>
                </c:pt>
                <c:pt idx="1307">
                  <c:v>32430.880578308745</c:v>
                </c:pt>
                <c:pt idx="1308">
                  <c:v>25658.086964696526</c:v>
                </c:pt>
                <c:pt idx="1309">
                  <c:v>32120.674913101655</c:v>
                </c:pt>
                <c:pt idx="1310">
                  <c:v>25919.094793453572</c:v>
                </c:pt>
                <c:pt idx="1311">
                  <c:v>27890.304292063396</c:v>
                </c:pt>
                <c:pt idx="1312">
                  <c:v>28177.998341209772</c:v>
                </c:pt>
                <c:pt idx="1313">
                  <c:v>25614.689267851758</c:v>
                </c:pt>
                <c:pt idx="1314">
                  <c:v>25903.491270195984</c:v>
                </c:pt>
                <c:pt idx="1315">
                  <c:v>30561.410538616081</c:v>
                </c:pt>
                <c:pt idx="1316">
                  <c:v>28496.404384530069</c:v>
                </c:pt>
                <c:pt idx="1317">
                  <c:v>37500.473539665734</c:v>
                </c:pt>
                <c:pt idx="1318">
                  <c:v>-604.15538018363623</c:v>
                </c:pt>
                <c:pt idx="1319">
                  <c:v>799.93201510144991</c:v>
                </c:pt>
                <c:pt idx="1320">
                  <c:v>-35.825493999380342</c:v>
                </c:pt>
                <c:pt idx="1321">
                  <c:v>1508.391221039532</c:v>
                </c:pt>
                <c:pt idx="1322">
                  <c:v>3542.4231277862964</c:v>
                </c:pt>
                <c:pt idx="1323">
                  <c:v>7683.4222677729922</c:v>
                </c:pt>
                <c:pt idx="1324">
                  <c:v>8040.7883651603952</c:v>
                </c:pt>
                <c:pt idx="1325">
                  <c:v>11139.338350677514</c:v>
                </c:pt>
                <c:pt idx="1326">
                  <c:v>26344.827204580528</c:v>
                </c:pt>
                <c:pt idx="1327">
                  <c:v>25176.370643787955</c:v>
                </c:pt>
                <c:pt idx="1328">
                  <c:v>24747.312694255692</c:v>
                </c:pt>
                <c:pt idx="1329">
                  <c:v>27281.474748125318</c:v>
                </c:pt>
                <c:pt idx="1330">
                  <c:v>-385.99116522754957</c:v>
                </c:pt>
                <c:pt idx="1331">
                  <c:v>-216.84788111545004</c:v>
                </c:pt>
                <c:pt idx="1332">
                  <c:v>1026.2176928575382</c:v>
                </c:pt>
                <c:pt idx="1333">
                  <c:v>448.59621353572038</c:v>
                </c:pt>
                <c:pt idx="1334">
                  <c:v>3306.4318292980715</c:v>
                </c:pt>
                <c:pt idx="1335">
                  <c:v>3671.257373575143</c:v>
                </c:pt>
                <c:pt idx="1336">
                  <c:v>9873.3400363479923</c:v>
                </c:pt>
                <c:pt idx="1337">
                  <c:v>23696.707836624162</c:v>
                </c:pt>
              </c:numCache>
            </c:numRef>
          </c:val>
          <c:smooth val="0"/>
          <c:extLst>
            <c:ext xmlns:c16="http://schemas.microsoft.com/office/drawing/2014/chart" uri="{C3380CC4-5D6E-409C-BE32-E72D297353CC}">
              <c16:uniqueId val="{00000001-4A27-4683-8019-7A4707FF431B}"/>
            </c:ext>
          </c:extLst>
        </c:ser>
        <c:dLbls>
          <c:showLegendKey val="0"/>
          <c:showVal val="0"/>
          <c:showCatName val="0"/>
          <c:showSerName val="0"/>
          <c:showPercent val="0"/>
          <c:showBubbleSize val="0"/>
        </c:dLbls>
        <c:smooth val="0"/>
        <c:axId val="1919443216"/>
        <c:axId val="1919443696"/>
      </c:lineChart>
      <c:catAx>
        <c:axId val="191944321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443696"/>
        <c:crosses val="autoZero"/>
        <c:auto val="1"/>
        <c:lblAlgn val="ctr"/>
        <c:lblOffset val="100"/>
        <c:noMultiLvlLbl val="0"/>
      </c:catAx>
      <c:valAx>
        <c:axId val="191944369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9443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1T17:55:48.801"/>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1 154,'25'1,"0"1,29 7,42 4,-70-13,-1 0,0-2,0 0,37-10,-20 6,1 1,-1 2,1 1,79 9,-25 4,-49-4,59 0,-78-5,56 9,-55-6,51 3,397-9,-459 2,0 1,33 7,34 4,-55-12,239-3,-268 2,0 0,0-1,0 1,0 0,-1-1,1 0,0 1,0-1,-1 0,1 0,0 0,-1 0,1 0,-1 0,1 0,-1-1,0 1,1 0,-1-1,0 1,0-1,0 1,0-1,0 0,0 1,-1-1,1 0,-1 0,1 0,-1 1,1-1,-1 0,0 0,0 0,0-2,0-3,-1 1,0-1,0 1,0-1,-1 1,1 0,-2-1,1 1,-5-8,5 11,-1 0,0 0,0 0,0 0,0 0,0 0,-1 1,1 0,-1-1,0 1,1 1,-1-1,0 0,0 1,0 0,0 0,0 0,0 1,-1-1,1 1,0 0,0 0,-9 1,-10 2,1 0,-44 12,62-14,-31 9,-1-1,0-2,-1-2,-60 1,42-4,-54 9,-55 1,-364-12,515-2,-1 1,1-1,0-1,0-1,0 1,-19-10,-33-9,32 14,0 1,-1 1,-66-1,-192 8,350 19,-3-16,-42-4,1 1,-1 0,20 5,-23-2,-11-1,-19 4,-30-2,17-3,8-1,1 0,0-2,-32-4,51 4,0 1,0-1,0-1,0 1,0-1,1 0,-1 0,0 0,1-1,0 1,0-1,0 0,0 0,0-1,0 1,1-1,0 0,-1 0,1 0,1 0,-5-8,7 12,0-1,0 1,0-1,0 1,0-1,0 1,0-1,0 1,0-1,0 1,0 0,1-1,-1 1,0-1,0 1,0-1,1 1,-1 0,0-1,0 1,1 0,-1-1,0 1,1 0,-1-1,0 1,1 0,-1 0,1-1,-1 1,0 0,1 0,-1 0,1 0,-1-1,1 1,-1 0,0 0,1 0,-1 0,1 0,-1 0,1 0,-1 0,1 0,-1 1,1-1,-1 0,0 0,1 0,0 1,26 3,30 6,1-2,1-2,-1-3,61-5,-38 1,-61 0,-1-1,33-7,33-4,17 13,-57 1,0-1,0-3,53-10,95-13,-161 22,0 0,1 2,-1 2,0 1,1 1,-1 2,0 1,-1 1,33 12,85 34,-127-44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1T17:56:00.740"/>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2055 108,'-18'-1,"1"-1,0-1,0 0,0-1,0-1,0-1,1 0,0-1,-17-10,24 12,-2 1,0 0,-1 0,1 1,-1 1,1 0,-24-1,-78 6,43 0,43-3,0-1,0-1,1-1,-28-7,12 3,0 2,0 2,-1 1,-57 6,-3-1,-35-6,-149 7,204 8,54-7,-58 4,34-6,-58 10,50-4,4 2,-13 2,26-5,25 3,19-11,-1 1,1-1,0 1,0-1,-1 0,1 1,0-1,0 1,0-1,0 1,0-1,0 1,0-1,0 1,0-1,0 1,0-1,0 1,0-1,0 1,0-1,1 1,-1-1,0 1,0-1,1 1,-1-1,0 0,0 1,1-1,-1 1,0-1,1 0,-1 1,1-1,2 2,0 1,0-2,1 1,-1 0,0-1,0 1,1-1,-1 0,1 0,0 0,-1-1,8 1,51-1,-41-1,-15 1,42-1,-1 2,83 12,-69-5,1-3,0-2,63-6,-7 0,-14 5,118-5,-147-9,-52 8,0 0,31-1,691 6,-793-16,-133-11,154 21,-1 2,-39-1,40 4,1-2,-50-9,34 4,-1 2,0 2,-1 2,-50 5,-7-2,61 0,-62 11,16-1,-77 9,75-8,-138 3,-49-17,253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1T17:56:46.871"/>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28,'131'-3,"142"6,-189 9,-53-7,55 3,1045-9,-1114 0,-1-1,0 0,0-2,0 0,21-8,-20 6,1 0,-1 2,1 0,20-2,-30 6,1 0,0 0,-1 1,1 0,-1 0,1 1,-1 0,16 7,-21-8,-1 0,0 0,0 0,0 1,1-1,-1 1,0 0,-1-1,1 1,0 0,0 0,-1 0,1 0,-1 0,0 0,0 1,0-1,0 0,0 1,0-1,0 1,-1-1,1 1,-1-1,0 1,0-1,0 1,0-1,0 1,-1 0,1-1,-1 1,1-1,-2 4,0-3,1-1,-1 1,1-1,-1 1,0-1,0 0,0 0,0 0,0 0,0 0,-1 0,1-1,-1 1,1-1,-1 1,0-1,1 0,-1 0,0 0,0-1,0 1,0-1,1 1,-5-1,-13 1,0 0,-30-4,27 2,-492-3,298 5,198 0,0 1,-33 8,-33 3,-514-12,293-3,284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1:48:33.624"/>
    </inkml:context>
    <inkml:brush xml:id="br0">
      <inkml:brushProperty name="width" value="0.1" units="cm"/>
      <inkml:brushProperty name="height" value="0.2" units="cm"/>
      <inkml:brushProperty name="color" value="#EC9E0F"/>
      <inkml:brushProperty name="tip" value="rectangle"/>
      <inkml:brushProperty name="rasterOp" value="maskPen"/>
      <inkml:brushProperty name="ignorePressure" value="1"/>
    </inkml:brush>
  </inkml:definitions>
  <inkml:trace contextRef="#ctx0" brushRef="#br0">0 169,'7'1,"-1"0,1 0,-1 1,1 0,-1 0,0 0,0 1,0 0,8 5,-7-4,1 0,0 0,0-1,0 0,12 3,7-2,0-2,0-1,0-1,0-1,27-5,132-33,-169 36,0 1,1 1,0 0,-1 2,1 0,-1 0,30 8,-18-4,47 3,679-8,-344-1,-409 1,1 0,-1 0,1 0,-1-1,0 1,1-1,-1 1,1-1,-1 0,0 0,0 0,1 0,-1 0,0 0,0-1,0 1,0-1,0 0,-1 1,1-1,0 0,1-3,1-1,-1-1,0 0,-1 0,1 0,-1 0,1-11,-2 16,-1-1,1 1,-1-1,0 1,1-1,-1 1,0 0,-1-1,1 1,0-1,-1 1,1-1,-1 1,0 0,0 0,0-1,0 1,0 0,0 0,-1 0,1 0,-1 0,1 0,-1 0,0 1,0-1,0 0,0 1,0 0,0-1,0 1,0 0,0 0,-1 0,1 1,0-1,-1 0,1 1,-4-1,-12-1,0 0,-1 1,1 1,-27 3,11 0,-384-1,239-3,148-1,-55-9,54 5,-52-1,-331 8,397 0,1 1,-1 1,1 0,0 1,-21 9,27-9,-1 1,1-2,-1 1,0-2,0 0,0 0,0-1,-1 0,1-1,0-1,0 0,-21-4,14 0,0 1,-29-2,37 6,-1-1,0-1,0 0,1 0,-1-1,1-1,-1 0,1-1,-11-6,9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2T01:51:02.329"/>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0 136,'62'-1,"-21"0,0 1,0 2,72 13,-14 17,-43-12,-46-17,0-1,0 1,0-2,0 1,0-2,1 1,-1-1,17-3,0-2,49-16,-28 6,-16 9,1 1,-1 1,1 3,0 0,41 5,16-1,-15-5,-47 0,1 1,0 1,0 2,36 6,-39 2,-26-9,0-1,-1 0,1 1,0-1,0 0,0 1,-1-1,1 1,0-1,0 0,-1 0,1 1,0-1,0 0,-1 0,1 1,-1-1,1 0,0 0,-1 0,1 1,0-1,-1 0,1 0,-1 0,1 0,0 0,-1 0,1 0,-1 0,1 0,-1 0,-56 5,12-7,-77-13,47 4,7 0,42 6,0 1,-34-1,-640 6,677 2,23-3,0 0,0 1,0-1,0 0,0 0,0 0,0 0,0 1,0-1,0 0,0 0,0 0,0 1,0-1,0 0,0 0,0 1,0-1,0 0,0 0,0 0,0 0,0 1,0-1,0 0,0 0,1 0,-1 1,0-1,0 0,0 0,0 0,0 0,1 0,-1 0,0 1,0-1,0 0,0 0,1 0,-1 0,0 0,0 0,0 0,1 0,-1 0,39 13,68-7,112-7,-69-2,417 3,-565 0,-1 0,0 0,1 0,-1 0,1 0,-1 0,0 0,1 0,-1 1,0-1,1 0,-1 1,0-1,1 1,-1 0,0-1,2 2,-3-1,0 0,0-1,0 1,0-1,0 1,0-1,0 1,0-1,0 1,0 0,0-1,-1 1,1-1,0 1,0-1,0 1,-1-1,1 1,0-1,-1 0,1 1,-1-1,1 1,0-1,-1 0,1 1,-2 0,-41 25,35-24,-77 26,79-27,-1 0,1 0,-1 0,1-1,-1 1,1-2,-1 1,1-1,-1 0,1 0,-8-3,11 3,1-1,-1 0,1 1,0-1,-1 0,1 0,0 0,0-1,1 1,-1 0,0-1,1 1,-1-1,1 1,0-1,0 0,0 0,0-2,-12-61,10 43,2 19,0 0,0-1,1 1,-1 0,1-1,0 1,1 0,-1-1,1 1,0 0,0-1,0 1,1 0,-1 0,1 0,4-6,-4 7,0 1,0 0,1 1,-1-1,1 0,-1 1,1-1,0 1,-1 0,1 0,0 0,0 0,0 0,0 1,0-1,0 1,0 0,0 0,0 0,0 0,0 0,0 1,0 0,0-1,4 3,9 2,-1 1,1 0,-1 2,25 15,39 19,-71-40,11 7,-21-6,-13-2,3-1,-11 2,0-2,0 0,0-1,1-2,-1 0,1-2,-1 0,-38-15,44 12,0 1,-1 0,0 2,0 0,0 1,-1 0,1 2,-1 0,0 1,0 1,1 1,-1 1,0 0,1 1,-1 1,1 1,-30 12,20-4,0-1,0-2,-1 0,-1-2,1-2,-1 0,0-2,-34 0,-168-6,210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4T18:41:15.390"/>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0 231,'1'-2,"-1"1,0 0,1 0,-1 0,1 0,0 0,-1 0,1 0,0 0,0 0,0 1,-1-1,1 0,0 0,0 1,0-1,0 0,0 1,1-1,-1 1,0 0,0-1,0 1,0 0,0-1,1 1,1 0,38-4,-36 3,47 0,-40 2,0-1,0 0,1-1,-1 0,0-1,0-1,-1 0,1 0,0-1,17-9,-17 8,0 1,0-1,1 2,-1 0,1 1,0 0,0 1,0 0,0 1,15 1,-8 0,1-2,39-5,-24-1,1 2,0 1,0 2,68 5,-90 0,0 0,0 1,0 1,17 8,26 7,-29-12,1-1,0-2,0-1,52 1,-35-7,-30 0,-1 1,1 1,0 1,-1 0,25 5,-40-6,-1 0,1 0,-1 0,1 1,-1-1,1 0,-1 0,0 0,1 0,-1 1,1-1,-1 0,0 0,1 1,-1-1,1 0,-1 1,0-1,1 0,-1 1,0-1,0 0,1 1,-1-1,0 1,0-1,0 1,1-1,-1 0,0 1,0-1,0 1,0-1,0 1,0-1,0 1,0-1,0 2,-15 16,-29 9,21-21,-1-1,0-1,0-1,0-2,0 0,-1-1,-28-5,-27 2,51 4,-30 0,55-1,1 0,0 0,0-1,0 0,-1 1,1-1,0 0,0 0,0-1,0 1,1-1,-1 1,-4-4,6 4,1 1,-1-1,1 1,0-1,-1 1,1-1,-1 1,1-1,0 1,-1-1,1 1,0-1,0 0,0 1,-1-1,1 1,0-1,0 0,0 1,0-1,0 0,0 1,0-1,0 1,0-1,1 0,-1 1,0-1,0 1,0-1,1 0,-1 1,0-1,1 1,-1-1,0 1,1-1,-1 1,1-1,-1 1,1 0,-1-1,1 1,-1 0,1-1,-1 1,1 0,0-1,-1 1,1 0,-1 0,1 0,0 0,0 0,41-10,-38 9,154-24,-145 22,-1 0,0-1,-1 0,1-1,21-12,16-7,-37 19,0 0,0-1,-1-1,15-10,-24 16,1-1,-1 0,0 0,1 0,-1 0,0-1,0 1,-1 0,1-1,0 1,-1-1,1 0,-1 0,0 1,0-1,0 0,0 0,-1 0,1 0,-1 0,0 0,0 0,0 0,0-5,-1 6,0 0,0 0,0 0,-1 0,1 0,0 0,-1 0,1 0,-1 1,0-1,1 0,-1 1,0 0,0-1,0 1,0 0,0 0,0 0,-1 0,1 1,0-1,0 0,-1 1,1 0,0-1,-4 1,-70-1,60 2,-5 1,1 1,-28 6,28-4,0-1,-30 2,-117-8,-69 4,85 22,106-15,0-1,-67 2,13-11,77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4T18:15:38.468"/>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6 180,'73'14,"126"9,-99-14,281-2,-218-10,-96 3,-8-2,0 4,102 14,-100-8,0-3,0-2,71-6,-11 0,-29 5,108-5,-179 0,0-1,-1-1,25-9,-21 6,45-9,-64 17,10-2,0-1,0-1,16-5,-29 9,0-1,0 1,0-1,0 0,0 0,-1 1,1-1,0-1,0 1,-1 0,1 0,0-1,-1 1,1-1,-1 1,0-1,1 1,-1-1,0 0,0 0,0 0,0 0,-1 1,1-1,0 0,-1 0,1-1,-1 1,0 0,0 0,0 0,0-2,-1 2,1 0,-1 0,0 1,0-1,0 0,-1 0,1 1,0-1,-1 1,1-1,-1 1,1 0,-1-1,0 1,1 0,-1 0,0 0,0 0,0 1,0-1,0 0,0 1,0 0,0-1,0 1,0 0,0 0,0 0,-3 0,-7 1,0-1,0 1,-18 5,-202 55,211-54,0 2,-23 13,32-15,-1-1,0 0,0 0,0-1,-1-1,1 0,-1-1,-21 2,-210-4,112-3,115 1,-1-1,1-1,0-1,-35-12,34 10,1 1,-1 0,0 1,-30-2,-620 6,305 2,360-3,-1 1,0-1,0 0,1 0,-1 0,0-1,1 1,-1-1,1 0,0-1,0 1,-6-5,9 6,0 0,0 0,-1 0,1 0,0 0,0 0,0 0,1-1,-1 1,0 0,0-1,1 1,-1 0,0-1,1 1,0-1,-1 1,1-1,0 1,0-1,0 0,0 1,0-1,0 1,0-1,0 1,1-1,-1 1,1-1,-1 1,1-1,0 1,-1 0,1-1,0 1,0 0,0 0,0-1,0 1,0 0,0 0,3-1,-2 0,0 0,1 0,-1 0,1 1,0-1,0 1,-1 0,1-1,0 1,0 1,0-1,0 0,0 1,0 0,0-1,1 1,-1 0,0 1,0-1,4 1,8 3,0 0,0 1,14 6,24 8,9-8,0-2,116 2,-144-10,1 3,-1 0,40 12,-39-8,1-1,68 4,-77-10,52 10,22 2,271-14,-359 0,0 0,-1-1,1-1,-1 0,0-1,18-7,-17 5,0 1,0 1,1 1,0 0,15-2,-6 2,-1-1,0-1,0 0,0-2,31-15,14-3,-66 25,0 0,1-1,-1 1,1 0,-1-1,0 1,1-1,-1 0,0 1,0-1,1 0,-1 0,0 0,0 0,0 0,0 0,1-2,-2 2,0 1,-1-1,1 1,0-1,-1 1,1-1,-1 0,1 1,-1 0,1-1,-1 1,1-1,-1 1,1 0,-1-1,0 1,1 0,-1-1,0 1,1 0,-1 0,0 0,1 0,-2 0,-56-7,-6 8,33 1,-58-6,80 3,0 0,0-1,1 0,-1-1,1 0,0 0,-1 0,1-1,1-1,-1 1,-7-7,8 6,0 0,-1 1,0 0,1 0,-1 1,-1 0,-13-4,-64-9,74 15,-40-4,0 2,-56 4,22 1,68-1,-1 1,-34 8,33-5,0-2,-25 2,-7-4,21-1,1 1,0 1,-39 9,25-4,1-2,-1-2,-1-2,-45-5,-11 2,93 2,-6-1,0 0,0 1,-1 1,1 1,0 0,0 1,1 0,-1 1,-25 11,37-14,0 0,0 0,1 0,-1 0,0 0,1 0,-1 0,1 1,0-1,-1 1,1-1,0 1,0-1,0 1,0 0,0 0,0-1,0 1,1 0,-1 0,1 0,-1 0,1 0,0 0,0 0,0 0,0 0,0 0,0 0,0 0,1-1,-1 1,1 0,-1 0,1 0,0 0,1 2,1 0,0 0,0 0,0-1,0 1,0-1,1 0,0 0,-1 0,1-1,0 1,0-1,1 0,-1 0,0 0,5 1,37 5,-1-2,1-2,0-2,83-7,-3 1,-102 2,1 0,30-7,-29 4,49-4,309 28,-363-17,489 6,-299-10,-200 3,0-1,0 0,0-1,0 0,0 0,0-1,0-1,-1 0,1 0,-1-1,18-9,-1 1,20-10,-45 21,-1 0,1 0,-1 0,0 0,1 0,-1 0,0 0,0 0,0 0,0-1,0 1,0-1,0 1,-1 0,1-1,0 1,-1-1,1 0,-1 1,0-1,1 1,-1-1,0 0,0-2,0 3,-1-1,0 1,1-1,-1 1,0 0,0-1,0 1,0 0,0 0,0 0,0 0,0 0,0 0,-1 0,1 0,0 0,-1 1,1-1,0 0,-1 1,1-1,-1 1,1-1,-1 1,1 0,-2 0,-46-4,43 4,-82 1,65 2,0-2,0-1,0-1,1-1,-1-1,0-1,-43-13,46 10,0 1,0 1,0 0,0 2,-34-2,-108 7,62 1,-305-3,381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4T18:20:50.59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0 192,'82'2,"-1"4,99 21,155 51,-261-61,2-4,138 8,-81-11,188 38,-71-7,-155-27,-61-9,1-1,0-2,0-1,0-1,0-2,53-11,-84 12,23-4,0-1,0-2,-1-1,1-1,26-15,-35 16,-1 1,2 0,-1 2,1 0,0 1,0 0,36-2,142 5,-117 4,1088 1,-964-20,5 1,-158 18,-34 0,0-1,0-1,0-1,1 0,26-6,-43 6,0 1,0 0,0 0,0-1,0 1,0-1,0 1,0-1,0 1,0-1,0 1,0-1,0 0,-1 0,1 1,0-1,-1 0,1 0,0 0,-1 0,1-1,-1 1,0 0,0 1,0-1,0 0,0 0,0 0,0 0,-1 0,1 0,0 0,-1 1,1-1,0 0,-1 0,1 0,-1 1,1-1,-1 0,-1 0,-4-5,0 0,-1 0,0 1,-9-5,8 5,-24-18,22 14,-1 2,0-1,0 2,0-1,-1 2,0-1,-14-3,-103-21,78 20,0-2,-63-25,92 28,-1 1,0 1,0 1,-1 1,1 1,-1 1,0 1,0 1,0 1,-41 5,-16 11,-129 43,133-35,-139 26,-108-11,127-9,-28 2,102-26,-207-15,106-31,119 18,104 22,-271-61,104 4,151 51,1-2,0 0,-27-17,28 15,0 1,-1 0,-30-11,41 19,-1-1,1 1,-1 0,1 0,-1 1,1 0,-1 0,1 0,-1 0,1 1,-1 0,1 0,-1 1,1-1,0 1,-8 4,-23 15,0 1,-35 30,-8 5,59-45,0-4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4T18:21:13.061"/>
    </inkml:context>
    <inkml:brush xml:id="br0">
      <inkml:brushProperty name="width" value="0.1" units="cm"/>
      <inkml:brushProperty name="height" value="0.2" units="cm"/>
      <inkml:brushProperty name="color" value="#00FDFF"/>
      <inkml:brushProperty name="tip" value="rectangle"/>
      <inkml:brushProperty name="rasterOp" value="maskPen"/>
      <inkml:brushProperty name="ignorePressure" value="1"/>
    </inkml:brush>
  </inkml:definitions>
  <inkml:trace contextRef="#ctx0" brushRef="#br0">175 222,'0'-1,"1"-1,-1 1,0 0,1 0,-1-1,1 1,0 0,-1 0,1 0,0 0,0 0,-1 0,1 0,0 0,0 0,0 1,0-1,0 0,0 1,1-1,-1 0,0 1,0-1,0 1,1 0,-1-1,1 1,40-8,-38 8,83-6,105 6,-74 3,-101-3,1 2,-1 0,0 1,-1 1,1 0,-1 2,1-1,-2 2,1 0,25 17,-40-19,-10-2,-12-2,-294-1,125-2,175 3,-1 1,1 0,-17 5,-11 2,42-9,-1 0,0 1,0-1,0 0,0 0,0 0,0-1,1 1,-1 0,0-1,0 1,0-1,1 0,-1 1,0-1,0 0,1 0,-1 0,1 0,-1 0,1-1,-2-1,0 0,1 0,0-1,0 1,0-1,1 1,-1-1,1 0,0 0,0 0,0-4,-1-9,1 1,0-1,2 1,2-18,-3 28,1 0,0 1,0-1,0 1,1-1,0 1,0 0,0 0,0 0,1 0,0 0,0 0,1 1,-1-1,1 1,0 0,5-4,-4 4,1 1,0 0,1 0,-1 0,0 1,1 0,0 0,-1 1,1-1,0 2,0-1,0 1,13 1,-8 0,0 0,0 1,0 1,0 0,0 0,0 1,-1 1,0 0,0 1,0 0,12 9,7 9,-1 0,33 38,-42-40,1-1,1-1,1-1,49 32,-71-50,1 0,0 0,0 0,0 0,-1-1,1 1,0 0,0-1,0 1,0-1,0 0,0 1,0-1,1 0,-1 0,0-1,0 1,0 0,0-1,0 1,3-2,-3 0,1 0,-1 0,0 0,0 0,-1 0,1 0,0-1,-1 1,1 0,-1-1,0 0,0 1,0-1,1-4,4-8,0 0,15-23,7-17,-20 38,-6 12,1 0,-1-1,0 1,0-1,2-12,-4 17,1 0,-1-1,-1 1,1 0,0-1,0 1,0 0,-1-1,1 1,-1 0,1 0,-1-1,1 1,-1 0,0 0,0 0,1 0,-1 0,0 0,0 0,0 0,0 0,0 0,0 0,0 1,-1-1,1 0,0 1,0-1,-1 1,-1-1,-17-4,-1 2,1 0,-1 1,1 1,-1 1,-36 5,-6-1,-477-3,534-1,-1 0,0 0,0 1,0 0,-8 2,15-3,-1 1,0-1,0 0,0 1,0-1,1 1,-1-1,0 1,0-1,1 1,-1-1,0 1,1 0,-1-1,1 1,-1 0,1 0,-1-1,1 1,-1 0,1 0,0 0,-1 0,1 0,0-1,0 1,0 0,0 0,0 0,0 0,0 0,0 0,0 0,0 0,0 0,0-1,1 1,-1 0,0 0,1 0,-1 0,1-1,-1 1,1 0,-1 0,1-1,-1 1,1 0,1 0,6 11,1 0,1-1,0 0,0-1,1 0,1-1,-1 0,2 0,12 6,-5-5,0 0,0-2,1 0,0-1,32 5,-21-7,0-2,0-2,-1 0,1-2,0-2,0-1,34-8,-25 5,-1 1,57 1,-66 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1"/>
            <a:ext cx="3077739" cy="471054"/>
          </a:xfrm>
          <a:prstGeom prst="rect">
            <a:avLst/>
          </a:prstGeom>
        </p:spPr>
        <p:txBody>
          <a:bodyPr vert="horz" lIns="94229" tIns="47114" rIns="94229" bIns="47114" rtlCol="0"/>
          <a:lstStyle>
            <a:lvl1pPr algn="r">
              <a:defRPr sz="1200"/>
            </a:lvl1pPr>
          </a:lstStyle>
          <a:p>
            <a:fld id="{4A9CCC5D-A2CF-4B87-B814-6F63CFBB2CAE}" type="datetimeFigureOut">
              <a:rPr lang="en-US" smtClean="0"/>
              <a:t>3/18/2025</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3"/>
            <a:ext cx="5681980" cy="3696713"/>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898DCB99-1F0B-492C-B79D-754B0ED80B29}" type="slidenum">
              <a:rPr lang="en-US" smtClean="0"/>
              <a:t>‹#›</a:t>
            </a:fld>
            <a:endParaRPr lang="en-US" dirty="0"/>
          </a:p>
        </p:txBody>
      </p:sp>
    </p:spTree>
    <p:extLst>
      <p:ext uri="{BB962C8B-B14F-4D97-AF65-F5344CB8AC3E}">
        <p14:creationId xmlns:p14="http://schemas.microsoft.com/office/powerpoint/2010/main" val="487441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1</a:t>
            </a:fld>
            <a:endParaRPr lang="en-US" dirty="0"/>
          </a:p>
        </p:txBody>
      </p:sp>
    </p:spTree>
    <p:extLst>
      <p:ext uri="{BB962C8B-B14F-4D97-AF65-F5344CB8AC3E}">
        <p14:creationId xmlns:p14="http://schemas.microsoft.com/office/powerpoint/2010/main" val="3035261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grouped insurance charges in 5,000 dollar increments from least to greatest. </a:t>
            </a:r>
          </a:p>
          <a:p>
            <a:r>
              <a:rPr lang="en-US" dirty="0"/>
              <a:t>The lowest charge for our Smoker group (chart on the left) is $12,829.46, and the lowest charge for our Non-smoker group (chart on the right) is $1,121.87.</a:t>
            </a:r>
          </a:p>
        </p:txBody>
      </p:sp>
      <p:sp>
        <p:nvSpPr>
          <p:cNvPr id="4" name="Slide Number Placeholder 3"/>
          <p:cNvSpPr>
            <a:spLocks noGrp="1"/>
          </p:cNvSpPr>
          <p:nvPr>
            <p:ph type="sldNum" sz="quarter" idx="5"/>
          </p:nvPr>
        </p:nvSpPr>
        <p:spPr/>
        <p:txBody>
          <a:bodyPr/>
          <a:lstStyle/>
          <a:p>
            <a:fld id="{898DCB99-1F0B-492C-B79D-754B0ED80B29}" type="slidenum">
              <a:rPr lang="en-US" smtClean="0"/>
              <a:t>10</a:t>
            </a:fld>
            <a:endParaRPr lang="en-US" dirty="0"/>
          </a:p>
        </p:txBody>
      </p:sp>
    </p:spTree>
    <p:extLst>
      <p:ext uri="{BB962C8B-B14F-4D97-AF65-F5344CB8AC3E}">
        <p14:creationId xmlns:p14="http://schemas.microsoft.com/office/powerpoint/2010/main" val="145416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spcAft>
                <a:spcPts val="1546"/>
              </a:spcAft>
            </a:pPr>
            <a:r>
              <a:rPr lang="en-US" b="0" i="0" dirty="0">
                <a:solidFill>
                  <a:srgbClr val="001D35"/>
                </a:solidFill>
                <a:effectLst/>
                <a:latin typeface="Google Sans"/>
              </a:rPr>
              <a:t>Correlation Values Interpretation:  </a:t>
            </a:r>
          </a:p>
          <a:p>
            <a:pPr fontAlgn="ctr">
              <a:spcAft>
                <a:spcPts val="1546"/>
              </a:spcAft>
            </a:pPr>
            <a:r>
              <a:rPr lang="en-US" b="0" i="0" dirty="0">
                <a:solidFill>
                  <a:srgbClr val="001D35"/>
                </a:solidFill>
                <a:effectLst/>
                <a:latin typeface="Google Sans"/>
              </a:rPr>
              <a:t>Strong = 0.7 and up (or -0.7 lower), </a:t>
            </a:r>
          </a:p>
          <a:p>
            <a:pPr fontAlgn="ctr">
              <a:spcAft>
                <a:spcPts val="1546"/>
              </a:spcAft>
            </a:pPr>
            <a:r>
              <a:rPr lang="en-US" b="0" i="0" dirty="0">
                <a:solidFill>
                  <a:srgbClr val="001D35"/>
                </a:solidFill>
                <a:effectLst/>
                <a:latin typeface="Google Sans"/>
              </a:rPr>
              <a:t>Moderate = 0.3 to 0.7 (or -0.3 to -0.7), and </a:t>
            </a:r>
          </a:p>
          <a:p>
            <a:pPr fontAlgn="ctr">
              <a:spcAft>
                <a:spcPts val="1546"/>
              </a:spcAft>
            </a:pPr>
            <a:r>
              <a:rPr lang="en-US" b="0" i="0" dirty="0">
                <a:solidFill>
                  <a:srgbClr val="001D35"/>
                </a:solidFill>
                <a:effectLst/>
                <a:latin typeface="Google Sans"/>
              </a:rPr>
              <a:t>Weak =  0.3 (or -0.3) weak. </a:t>
            </a:r>
          </a:p>
          <a:p>
            <a:pPr>
              <a:buNone/>
            </a:pPr>
            <a:br>
              <a:rPr lang="en-US" b="0" i="0" dirty="0">
                <a:solidFill>
                  <a:srgbClr val="001D35"/>
                </a:solidFill>
                <a:effectLst/>
                <a:latin typeface="Google Sans"/>
              </a:rPr>
            </a:br>
            <a:r>
              <a:rPr lang="en-US" b="0" i="0" dirty="0">
                <a:solidFill>
                  <a:srgbClr val="001D35"/>
                </a:solidFill>
                <a:effectLst/>
                <a:latin typeface="Google Sans"/>
              </a:rPr>
              <a:t>The correlation function, often visualized as a line of best fit on a scatter plot, quantifies the strength and direction of the linear relationship between two variables, with a correlation coefficient indicating how closely data points cluster around the line. </a:t>
            </a:r>
          </a:p>
          <a:p>
            <a:pPr>
              <a:buNone/>
            </a:pPr>
            <a:r>
              <a:rPr lang="en-US" dirty="0"/>
              <a:t>Correlation values obtained using the CORREL function in Excel. </a:t>
            </a:r>
          </a:p>
          <a:p>
            <a:pPr>
              <a:buNone/>
            </a:pPr>
            <a:r>
              <a:rPr lang="en-US" dirty="0"/>
              <a:t>Source: AI via Newcastle University’s “Pearson’s Product Moment Correlation Coefficient, r”</a:t>
            </a:r>
          </a:p>
          <a:p>
            <a:pPr>
              <a:buNone/>
            </a:pPr>
            <a:r>
              <a:rPr lang="en-US" dirty="0"/>
              <a:t>(https://www.ncl.ac.uk/webtemplate/ask-assets/external/maths-resources/statistics/regression-and-correlation/strength-of-correlation.html#:~:text=Correlation%20Coefficients&amp;text=The%20closer%20the%20data%20points,monotonic%20correlation%20between%20two%20variables.)</a:t>
            </a:r>
          </a:p>
        </p:txBody>
      </p:sp>
      <p:sp>
        <p:nvSpPr>
          <p:cNvPr id="4" name="Slide Number Placeholder 3"/>
          <p:cNvSpPr>
            <a:spLocks noGrp="1"/>
          </p:cNvSpPr>
          <p:nvPr>
            <p:ph type="sldNum" sz="quarter" idx="5"/>
          </p:nvPr>
        </p:nvSpPr>
        <p:spPr/>
        <p:txBody>
          <a:bodyPr/>
          <a:lstStyle/>
          <a:p>
            <a:fld id="{898DCB99-1F0B-492C-B79D-754B0ED80B29}" type="slidenum">
              <a:rPr lang="en-US" smtClean="0"/>
              <a:t>11</a:t>
            </a:fld>
            <a:endParaRPr lang="en-US" dirty="0"/>
          </a:p>
        </p:txBody>
      </p:sp>
    </p:spTree>
    <p:extLst>
      <p:ext uri="{BB962C8B-B14F-4D97-AF65-F5344CB8AC3E}">
        <p14:creationId xmlns:p14="http://schemas.microsoft.com/office/powerpoint/2010/main" val="152779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The LINEST function in Excel was use to create a linear regression model. I also used the data analysis package to redo my calculations. </a:t>
            </a:r>
            <a:r>
              <a:rPr lang="en-GB" b="1" dirty="0"/>
              <a:t>With an R Squared value of 75.5%, our multiple regressive equation has a strong linear fit (with Smoker, BMI, and age having the largest positive coefficients also having a high correlation value).</a:t>
            </a:r>
          </a:p>
          <a:p>
            <a:r>
              <a:rPr lang="en-GB" b="1" dirty="0"/>
              <a:t>I noted that the northeast factor in our model also has a positive coefficient which indicates a positive or direct relationship with medical insurance charges. However, the correlation value was lower. This indicates that there is a direct relationship, but that it is very weak.</a:t>
            </a:r>
          </a:p>
          <a:p>
            <a:endParaRPr lang="en-GB" b="1"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12</a:t>
            </a:fld>
            <a:endParaRPr lang="en-US" dirty="0"/>
          </a:p>
        </p:txBody>
      </p:sp>
    </p:spTree>
    <p:extLst>
      <p:ext uri="{BB962C8B-B14F-4D97-AF65-F5344CB8AC3E}">
        <p14:creationId xmlns:p14="http://schemas.microsoft.com/office/powerpoint/2010/main" val="359546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latin typeface="Arial" panose="020B0604020202020204" pitchFamily="34" charset="0"/>
              </a:rPr>
              <a:t>An R-square of 0.755 means that 75.5% of the variation in insurance charges is explained by our model’s predictors.</a:t>
            </a:r>
          </a:p>
          <a:p>
            <a:pPr>
              <a:lnSpc>
                <a:spcPts val="2473"/>
              </a:lnSpc>
            </a:pPr>
            <a:r>
              <a:rPr lang="en-US" b="0" i="0" dirty="0">
                <a:solidFill>
                  <a:srgbClr val="242424"/>
                </a:solidFill>
                <a:effectLst/>
                <a:latin typeface="source-serif-pro"/>
              </a:rPr>
              <a:t>“The MAE is simply the absolute difference between the actual value and the predicted value. So: |58- 52| = 6</a:t>
            </a:r>
          </a:p>
          <a:p>
            <a:pPr>
              <a:lnSpc>
                <a:spcPts val="2473"/>
              </a:lnSpc>
            </a:pPr>
            <a:r>
              <a:rPr lang="en-US" b="0" i="0" dirty="0">
                <a:solidFill>
                  <a:srgbClr val="242424"/>
                </a:solidFill>
                <a:effectLst/>
                <a:latin typeface="source-serif-pro"/>
              </a:rPr>
              <a:t>The MAPE is the same but divided by the actual value. So: |58–52|/58 = 0.103. The MAPE value is a percentage, so can be multiplied by 100. For this example, the difference is just greater than 10%.</a:t>
            </a:r>
          </a:p>
          <a:p>
            <a:pPr>
              <a:lnSpc>
                <a:spcPts val="2473"/>
              </a:lnSpc>
            </a:pPr>
            <a:r>
              <a:rPr lang="en-US" b="0" i="0" dirty="0">
                <a:solidFill>
                  <a:srgbClr val="242424"/>
                </a:solidFill>
                <a:effectLst/>
                <a:latin typeface="source-serif-pro"/>
              </a:rPr>
              <a:t>From this we can see that the lower the value, the better the performance is for both metrics.”  </a:t>
            </a:r>
          </a:p>
          <a:p>
            <a:pPr defTabSz="942289">
              <a:lnSpc>
                <a:spcPts val="2473"/>
              </a:lnSpc>
            </a:pPr>
            <a:r>
              <a:rPr lang="en-US" b="0" i="0" u="sng" dirty="0">
                <a:solidFill>
                  <a:srgbClr val="242424"/>
                </a:solidFill>
                <a:effectLst/>
                <a:latin typeface="sohne"/>
              </a:rPr>
              <a:t>MAPE vs MAE: Which Metric is Better? </a:t>
            </a:r>
            <a:r>
              <a:rPr lang="en-US" b="0" i="0" u="none" dirty="0">
                <a:solidFill>
                  <a:srgbClr val="242424"/>
                </a:solidFill>
                <a:effectLst/>
                <a:latin typeface="sohne"/>
              </a:rPr>
              <a:t>By Lauren Gilbert, published on Medium.com</a:t>
            </a:r>
          </a:p>
          <a:p>
            <a:pPr>
              <a:lnSpc>
                <a:spcPts val="2473"/>
              </a:lnSpc>
            </a:pPr>
            <a:r>
              <a:rPr lang="en-US" b="0" i="0" dirty="0">
                <a:solidFill>
                  <a:srgbClr val="242424"/>
                </a:solidFill>
                <a:effectLst/>
                <a:latin typeface="source-serif-pro"/>
              </a:rPr>
              <a:t>(https://medium.com/trusted-data-science-haleon/mape-vs-mae-which-metric-is-better-68dd559cbfb1#:~:text=The%20MAE%20is%20the%20easiest,performance%20is%20for%20both%20metrics.)</a:t>
            </a:r>
          </a:p>
          <a:p>
            <a:pPr>
              <a:lnSpc>
                <a:spcPts val="2473"/>
              </a:lnSpc>
            </a:pPr>
            <a:r>
              <a:rPr lang="en-US" b="0" i="0" dirty="0">
                <a:solidFill>
                  <a:srgbClr val="242424"/>
                </a:solidFill>
                <a:effectLst/>
                <a:latin typeface="source-serif-pro"/>
              </a:rPr>
              <a:t>Research Gate (https://www.researchgate.net/figure/nterpretation-of-typical-MAPE-values_tbl1_257812432)</a:t>
            </a:r>
          </a:p>
          <a:p>
            <a:pPr>
              <a:lnSpc>
                <a:spcPts val="2473"/>
              </a:lnSpc>
            </a:pPr>
            <a:r>
              <a:rPr lang="en-US" b="0" i="0" dirty="0">
                <a:solidFill>
                  <a:srgbClr val="242424"/>
                </a:solidFill>
                <a:effectLst/>
                <a:latin typeface="source-serif-pro"/>
              </a:rPr>
              <a:t>C3 AI (https://c3.ai/glossary/data-science/mean-absolute-percent-error/#:~:text=What%20is%20Mean%20Absolute%20Percent%20Error%20(MAPE),as%20the%20mean%20of%20absolute%20relative%20errors:)</a:t>
            </a:r>
          </a:p>
          <a:p>
            <a:pPr>
              <a:lnSpc>
                <a:spcPts val="2473"/>
              </a:lnSpc>
            </a:pPr>
            <a:endParaRPr lang="en-US" b="0" i="0" dirty="0">
              <a:solidFill>
                <a:srgbClr val="242424"/>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14</a:t>
            </a:fld>
            <a:endParaRPr lang="en-US" dirty="0"/>
          </a:p>
        </p:txBody>
      </p:sp>
    </p:spTree>
    <p:extLst>
      <p:ext uri="{BB962C8B-B14F-4D97-AF65-F5344CB8AC3E}">
        <p14:creationId xmlns:p14="http://schemas.microsoft.com/office/powerpoint/2010/main" val="738109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factors that are disproportionately affecting our risk pooling.</a:t>
            </a:r>
          </a:p>
        </p:txBody>
      </p:sp>
      <p:sp>
        <p:nvSpPr>
          <p:cNvPr id="4" name="Slide Number Placeholder 3"/>
          <p:cNvSpPr>
            <a:spLocks noGrp="1"/>
          </p:cNvSpPr>
          <p:nvPr>
            <p:ph type="sldNum" sz="quarter" idx="5"/>
          </p:nvPr>
        </p:nvSpPr>
        <p:spPr/>
        <p:txBody>
          <a:bodyPr/>
          <a:lstStyle/>
          <a:p>
            <a:fld id="{898DCB99-1F0B-492C-B79D-754B0ED80B29}" type="slidenum">
              <a:rPr lang="en-US" smtClean="0"/>
              <a:t>15</a:t>
            </a:fld>
            <a:endParaRPr lang="en-US" dirty="0"/>
          </a:p>
        </p:txBody>
      </p:sp>
    </p:spTree>
    <p:extLst>
      <p:ext uri="{BB962C8B-B14F-4D97-AF65-F5344CB8AC3E}">
        <p14:creationId xmlns:p14="http://schemas.microsoft.com/office/powerpoint/2010/main" val="2097348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16</a:t>
            </a:fld>
            <a:endParaRPr lang="en-US" dirty="0"/>
          </a:p>
        </p:txBody>
      </p:sp>
    </p:spTree>
    <p:extLst>
      <p:ext uri="{BB962C8B-B14F-4D97-AF65-F5344CB8AC3E}">
        <p14:creationId xmlns:p14="http://schemas.microsoft.com/office/powerpoint/2010/main" val="1747254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18</a:t>
            </a:fld>
            <a:endParaRPr lang="en-US" dirty="0"/>
          </a:p>
        </p:txBody>
      </p:sp>
    </p:spTree>
    <p:extLst>
      <p:ext uri="{BB962C8B-B14F-4D97-AF65-F5344CB8AC3E}">
        <p14:creationId xmlns:p14="http://schemas.microsoft.com/office/powerpoint/2010/main" val="1514981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2</a:t>
            </a:fld>
            <a:endParaRPr lang="en-US" dirty="0"/>
          </a:p>
        </p:txBody>
      </p:sp>
    </p:spTree>
    <p:extLst>
      <p:ext uri="{BB962C8B-B14F-4D97-AF65-F5344CB8AC3E}">
        <p14:creationId xmlns:p14="http://schemas.microsoft.com/office/powerpoint/2010/main" val="156926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3</a:t>
            </a:fld>
            <a:endParaRPr lang="en-US" dirty="0"/>
          </a:p>
        </p:txBody>
      </p:sp>
    </p:spTree>
    <p:extLst>
      <p:ext uri="{BB962C8B-B14F-4D97-AF65-F5344CB8AC3E}">
        <p14:creationId xmlns:p14="http://schemas.microsoft.com/office/powerpoint/2010/main" val="318474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stats from original slide here</a:t>
            </a:r>
          </a:p>
        </p:txBody>
      </p:sp>
      <p:sp>
        <p:nvSpPr>
          <p:cNvPr id="4" name="Slide Number Placeholder 3"/>
          <p:cNvSpPr>
            <a:spLocks noGrp="1"/>
          </p:cNvSpPr>
          <p:nvPr>
            <p:ph type="sldNum" sz="quarter" idx="5"/>
          </p:nvPr>
        </p:nvSpPr>
        <p:spPr/>
        <p:txBody>
          <a:bodyPr/>
          <a:lstStyle/>
          <a:p>
            <a:fld id="{898DCB99-1F0B-492C-B79D-754B0ED80B29}" type="slidenum">
              <a:rPr lang="en-US" smtClean="0"/>
              <a:t>4</a:t>
            </a:fld>
            <a:endParaRPr lang="en-US" dirty="0"/>
          </a:p>
        </p:txBody>
      </p:sp>
    </p:spTree>
    <p:extLst>
      <p:ext uri="{BB962C8B-B14F-4D97-AF65-F5344CB8AC3E}">
        <p14:creationId xmlns:p14="http://schemas.microsoft.com/office/powerpoint/2010/main" val="4104805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5</a:t>
            </a:fld>
            <a:endParaRPr lang="en-US" dirty="0"/>
          </a:p>
        </p:txBody>
      </p:sp>
    </p:spTree>
    <p:extLst>
      <p:ext uri="{BB962C8B-B14F-4D97-AF65-F5344CB8AC3E}">
        <p14:creationId xmlns:p14="http://schemas.microsoft.com/office/powerpoint/2010/main" val="2526056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BMI grouping parameters the CDC breakdowns were used as follows:</a:t>
            </a:r>
          </a:p>
          <a:p>
            <a:r>
              <a:rPr lang="en-US" b="1" dirty="0">
                <a:solidFill>
                  <a:srgbClr val="FFFFFF"/>
                </a:solidFill>
                <a:latin typeface="Arial" panose="020B0604020202020204" pitchFamily="34" charset="0"/>
              </a:rPr>
              <a:t>Underweight includes BMI less than or equal to 18.5;</a:t>
            </a:r>
            <a:endParaRPr lang="en-US" dirty="0"/>
          </a:p>
          <a:p>
            <a:r>
              <a:rPr lang="en-US" b="1" dirty="0">
                <a:solidFill>
                  <a:srgbClr val="FFFFFF"/>
                </a:solidFill>
                <a:latin typeface="Arial" panose="020B0604020202020204" pitchFamily="34" charset="0"/>
              </a:rPr>
              <a:t>Healthy includes values above 18.5 through 24.9;</a:t>
            </a:r>
          </a:p>
          <a:p>
            <a:r>
              <a:rPr lang="en-US" b="1" dirty="0">
                <a:solidFill>
                  <a:srgbClr val="FFFFFF"/>
                </a:solidFill>
                <a:latin typeface="Arial" panose="020B0604020202020204" pitchFamily="34" charset="0"/>
              </a:rPr>
              <a:t>Slightly Overweight Group includes BMI from above 24.9 through 29.9; </a:t>
            </a:r>
          </a:p>
          <a:p>
            <a:r>
              <a:rPr lang="en-US" b="1" dirty="0">
                <a:solidFill>
                  <a:srgbClr val="FFFFFF"/>
                </a:solidFill>
                <a:latin typeface="Arial" panose="020B0604020202020204" pitchFamily="34" charset="0"/>
              </a:rPr>
              <a:t>Overweight Group includes all those values above 29.9.</a:t>
            </a:r>
            <a:r>
              <a:rPr lang="en-US" dirty="0"/>
              <a:t> </a:t>
            </a:r>
            <a:r>
              <a:rPr lang="en-US" b="1" dirty="0">
                <a:solidFill>
                  <a:srgbClr val="FFFFFF"/>
                </a:solidFill>
                <a:latin typeface="Calibri" panose="020F0502020204030204" pitchFamily="34" charset="0"/>
              </a:rPr>
              <a:t> </a:t>
            </a:r>
            <a:r>
              <a:rPr lang="en-US" dirty="0"/>
              <a:t> </a:t>
            </a:r>
          </a:p>
          <a:p>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6</a:t>
            </a:fld>
            <a:endParaRPr lang="en-US" dirty="0"/>
          </a:p>
        </p:txBody>
      </p:sp>
    </p:spTree>
    <p:extLst>
      <p:ext uri="{BB962C8B-B14F-4D97-AF65-F5344CB8AC3E}">
        <p14:creationId xmlns:p14="http://schemas.microsoft.com/office/powerpoint/2010/main" val="1879466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BMI grouping parameters the CDC breakdowns were used as follows:</a:t>
            </a:r>
          </a:p>
          <a:p>
            <a:r>
              <a:rPr lang="en-US" b="1" dirty="0">
                <a:solidFill>
                  <a:srgbClr val="FFFFFF"/>
                </a:solidFill>
                <a:latin typeface="Arial" panose="020B0604020202020204" pitchFamily="34" charset="0"/>
              </a:rPr>
              <a:t>Underweight includes BMI less than or equal to 18.5;</a:t>
            </a:r>
            <a:endParaRPr lang="en-US" dirty="0"/>
          </a:p>
          <a:p>
            <a:r>
              <a:rPr lang="en-US" b="1" dirty="0">
                <a:solidFill>
                  <a:srgbClr val="FFFFFF"/>
                </a:solidFill>
                <a:latin typeface="Arial" panose="020B0604020202020204" pitchFamily="34" charset="0"/>
              </a:rPr>
              <a:t>Healthy includes values above 18.5 through 24.9;</a:t>
            </a:r>
          </a:p>
          <a:p>
            <a:r>
              <a:rPr lang="en-US" b="1" dirty="0">
                <a:solidFill>
                  <a:srgbClr val="FFFFFF"/>
                </a:solidFill>
                <a:latin typeface="Arial" panose="020B0604020202020204" pitchFamily="34" charset="0"/>
              </a:rPr>
              <a:t>Slightly Overweight Group includes BMI from above 24.9 through 29.9; </a:t>
            </a:r>
          </a:p>
          <a:p>
            <a:r>
              <a:rPr lang="en-US" b="1" dirty="0">
                <a:solidFill>
                  <a:srgbClr val="FFFFFF"/>
                </a:solidFill>
                <a:latin typeface="Arial" panose="020B0604020202020204" pitchFamily="34" charset="0"/>
              </a:rPr>
              <a:t>Overweight Group includes all those values above 29.9.</a:t>
            </a:r>
            <a:r>
              <a:rPr lang="en-US" dirty="0"/>
              <a:t> </a:t>
            </a:r>
            <a:r>
              <a:rPr lang="en-US" b="1" dirty="0">
                <a:solidFill>
                  <a:srgbClr val="FFFFFF"/>
                </a:solidFill>
                <a:latin typeface="Calibri" panose="020F0502020204030204" pitchFamily="34" charset="0"/>
              </a:rPr>
              <a:t> </a:t>
            </a:r>
            <a:r>
              <a:rPr lang="en-US" dirty="0"/>
              <a:t> </a:t>
            </a:r>
          </a:p>
          <a:p>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7</a:t>
            </a:fld>
            <a:endParaRPr lang="en-US" dirty="0"/>
          </a:p>
        </p:txBody>
      </p:sp>
    </p:spTree>
    <p:extLst>
      <p:ext uri="{BB962C8B-B14F-4D97-AF65-F5344CB8AC3E}">
        <p14:creationId xmlns:p14="http://schemas.microsoft.com/office/powerpoint/2010/main" val="1249637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00" b="1" dirty="0">
                <a:solidFill>
                  <a:srgbClr val="FFFFFF"/>
                </a:solidFill>
                <a:latin typeface="Arial" panose="020B0604020202020204" pitchFamily="34" charset="0"/>
              </a:rPr>
              <a:t>Young Adult</a:t>
            </a:r>
            <a:r>
              <a:rPr lang="en-US" sz="1900" dirty="0"/>
              <a:t> = </a:t>
            </a:r>
            <a:r>
              <a:rPr lang="en-US" sz="1900" b="1" dirty="0">
                <a:solidFill>
                  <a:srgbClr val="FFFFFF"/>
                </a:solidFill>
                <a:latin typeface="Arial" panose="020B0604020202020204" pitchFamily="34" charset="0"/>
              </a:rPr>
              <a:t>18 - 25 </a:t>
            </a:r>
            <a:endParaRPr lang="en-US" dirty="0"/>
          </a:p>
          <a:p>
            <a:r>
              <a:rPr lang="en-US" b="1" dirty="0">
                <a:solidFill>
                  <a:srgbClr val="FFFFFF"/>
                </a:solidFill>
                <a:latin typeface="Arial" panose="020B0604020202020204" pitchFamily="34" charset="0"/>
              </a:rPr>
              <a:t>Adult = 26 - 35 </a:t>
            </a:r>
          </a:p>
          <a:p>
            <a:r>
              <a:rPr lang="en-US" b="1" dirty="0">
                <a:solidFill>
                  <a:srgbClr val="FFFFFF"/>
                </a:solidFill>
                <a:latin typeface="Arial" panose="020B0604020202020204" pitchFamily="34" charset="0"/>
              </a:rPr>
              <a:t>Mature Age Adult = 36 - 59 </a:t>
            </a:r>
          </a:p>
          <a:p>
            <a:r>
              <a:rPr lang="en-US" b="1" dirty="0">
                <a:solidFill>
                  <a:srgbClr val="FFFFFF"/>
                </a:solidFill>
                <a:latin typeface="Arial" panose="020B0604020202020204" pitchFamily="34" charset="0"/>
              </a:rPr>
              <a:t>Senior = 60 and up</a:t>
            </a:r>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8</a:t>
            </a:fld>
            <a:endParaRPr lang="en-US" dirty="0"/>
          </a:p>
        </p:txBody>
      </p:sp>
    </p:spTree>
    <p:extLst>
      <p:ext uri="{BB962C8B-B14F-4D97-AF65-F5344CB8AC3E}">
        <p14:creationId xmlns:p14="http://schemas.microsoft.com/office/powerpoint/2010/main" val="1472242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00" b="1" dirty="0">
                <a:solidFill>
                  <a:srgbClr val="FFFFFF"/>
                </a:solidFill>
                <a:latin typeface="Arial" panose="020B0604020202020204" pitchFamily="34" charset="0"/>
              </a:rPr>
              <a:t>Young Adult</a:t>
            </a:r>
            <a:r>
              <a:rPr lang="en-US" sz="1900" dirty="0"/>
              <a:t> = </a:t>
            </a:r>
            <a:r>
              <a:rPr lang="en-US" sz="1900" b="1" dirty="0">
                <a:solidFill>
                  <a:srgbClr val="FFFFFF"/>
                </a:solidFill>
                <a:latin typeface="Arial" panose="020B0604020202020204" pitchFamily="34" charset="0"/>
              </a:rPr>
              <a:t>18 - 25 </a:t>
            </a:r>
            <a:endParaRPr lang="en-US" dirty="0"/>
          </a:p>
          <a:p>
            <a:r>
              <a:rPr lang="en-US" b="1" dirty="0">
                <a:solidFill>
                  <a:srgbClr val="FFFFFF"/>
                </a:solidFill>
                <a:latin typeface="Arial" panose="020B0604020202020204" pitchFamily="34" charset="0"/>
              </a:rPr>
              <a:t>Adult = 26 - 35 </a:t>
            </a:r>
          </a:p>
          <a:p>
            <a:r>
              <a:rPr lang="en-US" b="1" dirty="0">
                <a:solidFill>
                  <a:srgbClr val="FFFFFF"/>
                </a:solidFill>
                <a:latin typeface="Arial" panose="020B0604020202020204" pitchFamily="34" charset="0"/>
              </a:rPr>
              <a:t>Mature Age Adult = 36 - 59 </a:t>
            </a:r>
          </a:p>
          <a:p>
            <a:r>
              <a:rPr lang="en-US" b="1" dirty="0">
                <a:solidFill>
                  <a:srgbClr val="FFFFFF"/>
                </a:solidFill>
                <a:latin typeface="Arial" panose="020B0604020202020204" pitchFamily="34" charset="0"/>
              </a:rPr>
              <a:t>Senior = 60 and up</a:t>
            </a:r>
            <a:endParaRPr lang="en-US" dirty="0"/>
          </a:p>
          <a:p>
            <a:endParaRPr lang="en-US" dirty="0"/>
          </a:p>
        </p:txBody>
      </p:sp>
      <p:sp>
        <p:nvSpPr>
          <p:cNvPr id="4" name="Slide Number Placeholder 3"/>
          <p:cNvSpPr>
            <a:spLocks noGrp="1"/>
          </p:cNvSpPr>
          <p:nvPr>
            <p:ph type="sldNum" sz="quarter" idx="5"/>
          </p:nvPr>
        </p:nvSpPr>
        <p:spPr/>
        <p:txBody>
          <a:bodyPr/>
          <a:lstStyle/>
          <a:p>
            <a:fld id="{898DCB99-1F0B-492C-B79D-754B0ED80B29}" type="slidenum">
              <a:rPr lang="en-US" smtClean="0"/>
              <a:t>9</a:t>
            </a:fld>
            <a:endParaRPr lang="en-US" dirty="0"/>
          </a:p>
        </p:txBody>
      </p:sp>
    </p:spTree>
    <p:extLst>
      <p:ext uri="{BB962C8B-B14F-4D97-AF65-F5344CB8AC3E}">
        <p14:creationId xmlns:p14="http://schemas.microsoft.com/office/powerpoint/2010/main" val="3910726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AA7E61-6EC5-4C3E-A462-F27B20201DBE}"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F282CF-CF85-4CB6-AB91-6F36E85F5543}" type="slidenum">
              <a:rPr lang="en-US" smtClean="0"/>
              <a:t>‹#›</a:t>
            </a:fld>
            <a:endParaRPr lang="en-US" dirty="0"/>
          </a:p>
        </p:txBody>
      </p:sp>
    </p:spTree>
    <p:extLst>
      <p:ext uri="{BB962C8B-B14F-4D97-AF65-F5344CB8AC3E}">
        <p14:creationId xmlns:p14="http://schemas.microsoft.com/office/powerpoint/2010/main" val="3382615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AA7E61-6EC5-4C3E-A462-F27B20201DBE}"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F282CF-CF85-4CB6-AB91-6F36E85F5543}" type="slidenum">
              <a:rPr lang="en-US" smtClean="0"/>
              <a:t>‹#›</a:t>
            </a:fld>
            <a:endParaRPr lang="en-US" dirty="0"/>
          </a:p>
        </p:txBody>
      </p:sp>
    </p:spTree>
    <p:extLst>
      <p:ext uri="{BB962C8B-B14F-4D97-AF65-F5344CB8AC3E}">
        <p14:creationId xmlns:p14="http://schemas.microsoft.com/office/powerpoint/2010/main" val="2566650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AA7E61-6EC5-4C3E-A462-F27B20201DBE}"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F282CF-CF85-4CB6-AB91-6F36E85F5543}" type="slidenum">
              <a:rPr lang="en-US" smtClean="0"/>
              <a:t>‹#›</a:t>
            </a:fld>
            <a:endParaRPr lang="en-US" dirty="0"/>
          </a:p>
        </p:txBody>
      </p:sp>
    </p:spTree>
    <p:extLst>
      <p:ext uri="{BB962C8B-B14F-4D97-AF65-F5344CB8AC3E}">
        <p14:creationId xmlns:p14="http://schemas.microsoft.com/office/powerpoint/2010/main" val="2594059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AA7E61-6EC5-4C3E-A462-F27B20201DBE}"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F282CF-CF85-4CB6-AB91-6F36E85F5543}" type="slidenum">
              <a:rPr lang="en-US" smtClean="0"/>
              <a:t>‹#›</a:t>
            </a:fld>
            <a:endParaRPr lang="en-US" dirty="0"/>
          </a:p>
        </p:txBody>
      </p:sp>
    </p:spTree>
    <p:extLst>
      <p:ext uri="{BB962C8B-B14F-4D97-AF65-F5344CB8AC3E}">
        <p14:creationId xmlns:p14="http://schemas.microsoft.com/office/powerpoint/2010/main" val="403845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AA7E61-6EC5-4C3E-A462-F27B20201DBE}" type="datetimeFigureOut">
              <a:rPr lang="en-US" smtClean="0"/>
              <a:t>3/18/2025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F282CF-CF85-4CB6-AB91-6F36E85F5543}" type="slidenum">
              <a:rPr lang="en-US" smtClean="0"/>
              <a:t>‹#›</a:t>
            </a:fld>
            <a:endParaRPr lang="en-US" dirty="0"/>
          </a:p>
        </p:txBody>
      </p:sp>
    </p:spTree>
    <p:extLst>
      <p:ext uri="{BB962C8B-B14F-4D97-AF65-F5344CB8AC3E}">
        <p14:creationId xmlns:p14="http://schemas.microsoft.com/office/powerpoint/2010/main" val="2525557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AA7E61-6EC5-4C3E-A462-F27B20201DBE}" type="datetimeFigureOut">
              <a:rPr lang="en-US" smtClean="0"/>
              <a:t>3/18/2025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F282CF-CF85-4CB6-AB91-6F36E85F5543}" type="slidenum">
              <a:rPr lang="en-US" smtClean="0"/>
              <a:t>‹#›</a:t>
            </a:fld>
            <a:endParaRPr lang="en-US" dirty="0"/>
          </a:p>
        </p:txBody>
      </p:sp>
    </p:spTree>
    <p:extLst>
      <p:ext uri="{BB962C8B-B14F-4D97-AF65-F5344CB8AC3E}">
        <p14:creationId xmlns:p14="http://schemas.microsoft.com/office/powerpoint/2010/main" val="2717345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AA7E61-6EC5-4C3E-A462-F27B20201DBE}" type="datetimeFigureOut">
              <a:rPr lang="en-US" smtClean="0"/>
              <a:t>3/18/2025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F282CF-CF85-4CB6-AB91-6F36E85F5543}" type="slidenum">
              <a:rPr lang="en-US" smtClean="0"/>
              <a:t>‹#›</a:t>
            </a:fld>
            <a:endParaRPr lang="en-US" dirty="0"/>
          </a:p>
        </p:txBody>
      </p:sp>
    </p:spTree>
    <p:extLst>
      <p:ext uri="{BB962C8B-B14F-4D97-AF65-F5344CB8AC3E}">
        <p14:creationId xmlns:p14="http://schemas.microsoft.com/office/powerpoint/2010/main" val="241158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AA7E61-6EC5-4C3E-A462-F27B20201DBE}" type="datetimeFigureOut">
              <a:rPr lang="en-US" smtClean="0"/>
              <a:t>3/18/2025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F282CF-CF85-4CB6-AB91-6F36E85F5543}" type="slidenum">
              <a:rPr lang="en-US" smtClean="0"/>
              <a:t>‹#›</a:t>
            </a:fld>
            <a:endParaRPr lang="en-US" dirty="0"/>
          </a:p>
        </p:txBody>
      </p:sp>
    </p:spTree>
    <p:extLst>
      <p:ext uri="{BB962C8B-B14F-4D97-AF65-F5344CB8AC3E}">
        <p14:creationId xmlns:p14="http://schemas.microsoft.com/office/powerpoint/2010/main" val="69706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AA7E61-6EC5-4C3E-A462-F27B20201DBE}" type="datetimeFigureOut">
              <a:rPr lang="en-US" smtClean="0"/>
              <a:t>3/18/2025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F282CF-CF85-4CB6-AB91-6F36E85F5543}" type="slidenum">
              <a:rPr lang="en-US" smtClean="0"/>
              <a:t>‹#›</a:t>
            </a:fld>
            <a:endParaRPr lang="en-US" dirty="0"/>
          </a:p>
        </p:txBody>
      </p:sp>
    </p:spTree>
    <p:extLst>
      <p:ext uri="{BB962C8B-B14F-4D97-AF65-F5344CB8AC3E}">
        <p14:creationId xmlns:p14="http://schemas.microsoft.com/office/powerpoint/2010/main" val="1148513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AA7E61-6EC5-4C3E-A462-F27B20201DBE}" type="datetimeFigureOut">
              <a:rPr lang="en-US" smtClean="0"/>
              <a:t>3/18/2025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F282CF-CF85-4CB6-AB91-6F36E85F5543}" type="slidenum">
              <a:rPr lang="en-US" smtClean="0"/>
              <a:t>‹#›</a:t>
            </a:fld>
            <a:endParaRPr lang="en-US" dirty="0"/>
          </a:p>
        </p:txBody>
      </p:sp>
    </p:spTree>
    <p:extLst>
      <p:ext uri="{BB962C8B-B14F-4D97-AF65-F5344CB8AC3E}">
        <p14:creationId xmlns:p14="http://schemas.microsoft.com/office/powerpoint/2010/main" val="404241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AA7E61-6EC5-4C3E-A462-F27B20201DBE}" type="datetimeFigureOut">
              <a:rPr lang="en-US" smtClean="0"/>
              <a:t>3/18/2025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F282CF-CF85-4CB6-AB91-6F36E85F5543}" type="slidenum">
              <a:rPr lang="en-US" smtClean="0"/>
              <a:t>‹#›</a:t>
            </a:fld>
            <a:endParaRPr lang="en-US" dirty="0"/>
          </a:p>
        </p:txBody>
      </p:sp>
    </p:spTree>
    <p:extLst>
      <p:ext uri="{BB962C8B-B14F-4D97-AF65-F5344CB8AC3E}">
        <p14:creationId xmlns:p14="http://schemas.microsoft.com/office/powerpoint/2010/main" val="2126430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9000">
              <a:srgbClr val="6E6D68"/>
            </a:gs>
            <a:gs pos="0">
              <a:srgbClr val="AD8439"/>
            </a:gs>
            <a:gs pos="78000">
              <a:schemeClr val="accent1">
                <a:lumMod val="75000"/>
              </a:schemeClr>
            </a:gs>
            <a:gs pos="44000">
              <a:schemeClr val="accent1">
                <a:lumMod val="75000"/>
              </a:schemeClr>
            </a:gs>
            <a:gs pos="100000">
              <a:schemeClr val="accent1">
                <a:lumMod val="75000"/>
              </a:schemeClr>
            </a:gs>
          </a:gsLst>
          <a:lin ang="108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AA7E61-6EC5-4C3E-A462-F27B20201DBE}" type="datetimeFigureOut">
              <a:rPr lang="en-US" smtClean="0"/>
              <a:t>3/18/2025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F282CF-CF85-4CB6-AB91-6F36E85F5543}" type="slidenum">
              <a:rPr lang="en-US" smtClean="0"/>
              <a:t>‹#›</a:t>
            </a:fld>
            <a:endParaRPr lang="en-US" dirty="0"/>
          </a:p>
        </p:txBody>
      </p:sp>
    </p:spTree>
    <p:extLst>
      <p:ext uri="{BB962C8B-B14F-4D97-AF65-F5344CB8AC3E}">
        <p14:creationId xmlns:p14="http://schemas.microsoft.com/office/powerpoint/2010/main" val="30166091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5.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0.png"/><Relationship Id="rId2" Type="http://schemas.openxmlformats.org/officeDocument/2006/relationships/notesSlide" Target="../notesSlides/notesSlide12.xml"/><Relationship Id="rId16"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customXml" Target="../ink/ink4.xml"/><Relationship Id="rId5" Type="http://schemas.openxmlformats.org/officeDocument/2006/relationships/customXml" Target="../ink/ink2.xml"/><Relationship Id="rId15" Type="http://schemas.openxmlformats.org/officeDocument/2006/relationships/customXml" Target="../ink/ink6.xml"/><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customXml" Target="../ink/ink8.xml"/><Relationship Id="rId4" Type="http://schemas.openxmlformats.org/officeDocument/2006/relationships/image" Target="../media/image24.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hyperlink" Target="http://www.linkedin.com/in/elisabeth-membel-b00059274"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creativecommons.org/licenses/by-nc/3.0/" TargetMode="External"/><Relationship Id="rId4" Type="http://schemas.openxmlformats.org/officeDocument/2006/relationships/hyperlink" Target="https://www.bmj.com/content/353/bmj.i2156"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3.png"/><Relationship Id="rId7" Type="http://schemas.openxmlformats.org/officeDocument/2006/relationships/hyperlink" Target="https://www.pngall.com/world-no-tobacco-day-png/download/40625"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hyperlink" Target="https://creativecommons.org/licenses/by-nc-sa/3.0/" TargetMode="External"/><Relationship Id="rId5" Type="http://schemas.openxmlformats.org/officeDocument/2006/relationships/hyperlink" Target="https://svgsilh.com/image/2027485.html" TargetMode="External"/><Relationship Id="rId10" Type="http://schemas.openxmlformats.org/officeDocument/2006/relationships/hyperlink" Target="https://pressbooks.howardcc.edu/soci101/chapter/2-2-stages-in-the-sociological-research-process/" TargetMode="External"/><Relationship Id="rId4" Type="http://schemas.openxmlformats.org/officeDocument/2006/relationships/image" Target="../media/image4.svg"/><Relationship Id="rId9"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Mother and daughter holding hands and running on sunny beach">
            <a:extLst>
              <a:ext uri="{FF2B5EF4-FFF2-40B4-BE49-F238E27FC236}">
                <a16:creationId xmlns:a16="http://schemas.microsoft.com/office/drawing/2014/main" id="{3388656B-4D5C-D41C-0DFC-6DC66D47A3E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51244" y="0"/>
            <a:ext cx="10289512" cy="6858000"/>
          </a:xfrm>
          <a:prstGeom prst="rect">
            <a:avLst/>
          </a:prstGeom>
        </p:spPr>
      </p:pic>
      <p:sp>
        <p:nvSpPr>
          <p:cNvPr id="2" name="Title 1">
            <a:extLst>
              <a:ext uri="{FF2B5EF4-FFF2-40B4-BE49-F238E27FC236}">
                <a16:creationId xmlns:a16="http://schemas.microsoft.com/office/drawing/2014/main" id="{B9FBBCC7-2CCB-D3B1-C4E4-BD9AA4C635EB}"/>
              </a:ext>
            </a:extLst>
          </p:cNvPr>
          <p:cNvSpPr>
            <a:spLocks noGrp="1"/>
          </p:cNvSpPr>
          <p:nvPr>
            <p:ph type="ctrTitle"/>
          </p:nvPr>
        </p:nvSpPr>
        <p:spPr>
          <a:xfrm>
            <a:off x="1307990" y="2235521"/>
            <a:ext cx="9576020" cy="3180840"/>
          </a:xfrm>
        </p:spPr>
        <p:txBody>
          <a:bodyPr>
            <a:normAutofit/>
          </a:bodyPr>
          <a:lstStyle/>
          <a:p>
            <a:r>
              <a:rPr lang="en-US" b="1" dirty="0">
                <a:latin typeface="Bahnschrift SemiBold" panose="020B0502040204020203" pitchFamily="34" charset="0"/>
              </a:rPr>
              <a:t>FamInsure Co.</a:t>
            </a:r>
            <a:br>
              <a:rPr lang="en-US" b="1" dirty="0">
                <a:latin typeface="Bahnschrift SemiBold" panose="020B0502040204020203" pitchFamily="34" charset="0"/>
              </a:rPr>
            </a:br>
            <a:r>
              <a:rPr lang="en-US" b="1" dirty="0">
                <a:latin typeface="Bahnschrift SemiBold" panose="020B0502040204020203" pitchFamily="34" charset="0"/>
              </a:rPr>
              <a:t>Exploratory and Statistical Analysis</a:t>
            </a:r>
          </a:p>
        </p:txBody>
      </p:sp>
      <p:sp>
        <p:nvSpPr>
          <p:cNvPr id="3" name="Subtitle 2">
            <a:extLst>
              <a:ext uri="{FF2B5EF4-FFF2-40B4-BE49-F238E27FC236}">
                <a16:creationId xmlns:a16="http://schemas.microsoft.com/office/drawing/2014/main" id="{AC4B512C-0F57-E7A1-00B1-251BF6FFE7C6}"/>
              </a:ext>
            </a:extLst>
          </p:cNvPr>
          <p:cNvSpPr>
            <a:spLocks noGrp="1"/>
          </p:cNvSpPr>
          <p:nvPr>
            <p:ph type="subTitle" idx="1"/>
          </p:nvPr>
        </p:nvSpPr>
        <p:spPr>
          <a:xfrm>
            <a:off x="1524000" y="5499801"/>
            <a:ext cx="9144000" cy="1655762"/>
          </a:xfrm>
        </p:spPr>
        <p:txBody>
          <a:bodyPr/>
          <a:lstStyle/>
          <a:p>
            <a:r>
              <a:rPr lang="en-US" dirty="0">
                <a:latin typeface="Bahnschrift SemiBold" panose="020B0502040204020203" pitchFamily="34" charset="0"/>
              </a:rPr>
              <a:t>By Elisabeth Membel</a:t>
            </a:r>
          </a:p>
        </p:txBody>
      </p:sp>
    </p:spTree>
    <p:extLst>
      <p:ext uri="{BB962C8B-B14F-4D97-AF65-F5344CB8AC3E}">
        <p14:creationId xmlns:p14="http://schemas.microsoft.com/office/powerpoint/2010/main" val="1799259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631">
        <p159:morph option="byObject"/>
      </p:transition>
    </mc:Choice>
    <mc:Fallback xmlns="">
      <p:transition spd="slow" advTm="10631">
        <p:fade/>
      </p:transition>
    </mc:Fallback>
  </mc:AlternateContent>
  <p:extLst>
    <p:ext uri="{3A86A75C-4F4B-4683-9AE1-C65F6400EC91}">
      <p14:laserTraceLst xmlns:p14="http://schemas.microsoft.com/office/powerpoint/2010/main">
        <p14:tracePtLst>
          <p14:tracePt t="9282" x="9239250" y="446088"/>
          <p14:tracePt t="9297" x="9507538" y="534988"/>
          <p14:tracePt t="9309" x="9712325" y="588963"/>
          <p14:tracePt t="9325" x="9836150" y="644525"/>
          <p14:tracePt t="9341" x="9925050" y="677863"/>
          <p14:tracePt t="9582" x="10206038" y="766763"/>
          <p14:tracePt t="9596" x="10541000" y="884238"/>
          <p14:tracePt t="9606" x="10863263" y="1041400"/>
          <p14:tracePt t="9618" x="11206163" y="1198563"/>
          <p14:tracePt t="9631" x="11534775" y="1397000"/>
          <p14:tracePt t="9642" x="11884025" y="1644650"/>
          <p14:tracePt t="9659" x="12136438" y="185737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2D68B-31A1-5AB4-DF2C-970DE33016AF}"/>
              </a:ext>
            </a:extLst>
          </p:cNvPr>
          <p:cNvSpPr>
            <a:spLocks noGrp="1"/>
          </p:cNvSpPr>
          <p:nvPr>
            <p:ph type="title"/>
          </p:nvPr>
        </p:nvSpPr>
        <p:spPr/>
        <p:txBody>
          <a:bodyPr>
            <a:normAutofit/>
          </a:bodyPr>
          <a:lstStyle/>
          <a:p>
            <a:r>
              <a:rPr lang="en-GB" sz="1800" dirty="0">
                <a:ea typeface="Arial Unicode MS"/>
                <a:cs typeface="Arial Unicode MS"/>
              </a:rPr>
              <a:t>Our exploratory analysis has pointed to the impact of smoking on insurance charges. Looking at this factor or predictor alone, we see smoking has a dramatic effect on insurance charges within our data. The difference in minimum medical insurance charges between those that smoke ($12.8K) and those that don’t smoke($1.1k) are as high as $11.7K (over 11 times greater), with the bulk of non-smokers having insurance costs less than 11K. </a:t>
            </a:r>
            <a:endParaRPr lang="en-US" sz="1800" dirty="0"/>
          </a:p>
        </p:txBody>
      </p:sp>
      <p:pic>
        <p:nvPicPr>
          <p:cNvPr id="5" name="Content Placeholder 4">
            <a:extLst>
              <a:ext uri="{FF2B5EF4-FFF2-40B4-BE49-F238E27FC236}">
                <a16:creationId xmlns:a16="http://schemas.microsoft.com/office/drawing/2014/main" id="{CFAEA577-0BE4-17B2-C4BA-00888E7BBEC7}"/>
              </a:ext>
            </a:extLst>
          </p:cNvPr>
          <p:cNvPicPr>
            <a:picLocks noGrp="1" noChangeAspect="1"/>
          </p:cNvPicPr>
          <p:nvPr>
            <p:ph sz="half" idx="1"/>
          </p:nvPr>
        </p:nvPicPr>
        <p:blipFill>
          <a:blip r:embed="rId3"/>
          <a:stretch>
            <a:fillRect/>
          </a:stretch>
        </p:blipFill>
        <p:spPr>
          <a:xfrm>
            <a:off x="819833" y="1825625"/>
            <a:ext cx="4553959" cy="3797345"/>
          </a:xfrm>
          <a:prstGeom prst="rect">
            <a:avLst/>
          </a:prstGeom>
        </p:spPr>
      </p:pic>
      <p:pic>
        <p:nvPicPr>
          <p:cNvPr id="6" name="Content Placeholder 5">
            <a:extLst>
              <a:ext uri="{FF2B5EF4-FFF2-40B4-BE49-F238E27FC236}">
                <a16:creationId xmlns:a16="http://schemas.microsoft.com/office/drawing/2014/main" id="{431AE84D-EF09-3699-E542-DAF8B0BC3959}"/>
              </a:ext>
            </a:extLst>
          </p:cNvPr>
          <p:cNvPicPr>
            <a:picLocks noGrp="1" noChangeAspect="1"/>
          </p:cNvPicPr>
          <p:nvPr>
            <p:ph sz="half" idx="2"/>
          </p:nvPr>
        </p:nvPicPr>
        <p:blipFill>
          <a:blip r:embed="rId4"/>
          <a:stretch>
            <a:fillRect/>
          </a:stretch>
        </p:blipFill>
        <p:spPr>
          <a:xfrm>
            <a:off x="6366824" y="1876690"/>
            <a:ext cx="4224976" cy="3746280"/>
          </a:xfrm>
          <a:prstGeom prst="rect">
            <a:avLst/>
          </a:prstGeom>
        </p:spPr>
      </p:pic>
    </p:spTree>
    <p:extLst>
      <p:ext uri="{BB962C8B-B14F-4D97-AF65-F5344CB8AC3E}">
        <p14:creationId xmlns:p14="http://schemas.microsoft.com/office/powerpoint/2010/main" val="1868843817"/>
      </p:ext>
    </p:extLst>
  </p:cSld>
  <p:clrMapOvr>
    <a:masterClrMapping/>
  </p:clrMapOvr>
  <mc:AlternateContent xmlns:mc="http://schemas.openxmlformats.org/markup-compatibility/2006" xmlns:p14="http://schemas.microsoft.com/office/powerpoint/2010/main">
    <mc:Choice Requires="p14">
      <p:transition spd="slow" p14:dur="2000" advTm="57738"/>
    </mc:Choice>
    <mc:Fallback xmlns="">
      <p:transition spd="slow" advTm="57738"/>
    </mc:Fallback>
  </mc:AlternateContent>
  <p:extLst>
    <p:ext uri="{3A86A75C-4F4B-4683-9AE1-C65F6400EC91}">
      <p14:laserTraceLst xmlns:p14="http://schemas.microsoft.com/office/powerpoint/2010/main">
        <p14:tracePtLst>
          <p14:tracePt t="16138" x="11890375" y="3289300"/>
          <p14:tracePt t="16151" x="11780838" y="3289300"/>
          <p14:tracePt t="16166" x="11650663" y="3289300"/>
          <p14:tracePt t="16182" x="11479213" y="3281363"/>
          <p14:tracePt t="16198" x="11088688" y="3240088"/>
          <p14:tracePt t="16215" x="10883900" y="3227388"/>
          <p14:tracePt t="16237" x="10445750" y="3227388"/>
          <p14:tracePt t="16249" x="10150475" y="3227388"/>
          <p14:tracePt t="16265" x="9863138" y="3227388"/>
          <p14:tracePt t="16282" x="9102725" y="3227388"/>
          <p14:tracePt t="16302" x="8699500" y="3227388"/>
          <p14:tracePt t="16317" x="8232775" y="3233738"/>
          <p14:tracePt t="16321" x="7740650" y="3254375"/>
          <p14:tracePt t="16332" x="7048500" y="3295650"/>
          <p14:tracePt t="16348" x="6350000" y="3357563"/>
          <p14:tracePt t="16365" x="4911725" y="3500438"/>
          <p14:tracePt t="16391" x="4260850" y="3624263"/>
          <p14:tracePt t="16401" x="3752850" y="3733800"/>
          <p14:tracePt t="16407" x="3308350" y="3849688"/>
          <p14:tracePt t="16415" x="2849563" y="3994150"/>
          <p14:tracePt t="16425" x="2479675" y="4103688"/>
          <p14:tracePt t="16438" x="2178050" y="4219575"/>
          <p14:tracePt t="16449" x="1911350" y="4330700"/>
          <p14:tracePt t="16469" x="1657350" y="4432300"/>
          <p14:tracePt t="16485" x="1411288" y="4529138"/>
          <p14:tracePt t="16488" x="1212850" y="4645025"/>
          <p14:tracePt t="16500" x="1020763" y="4727575"/>
          <p14:tracePt t="16521" x="835025" y="4810125"/>
          <p14:tracePt t="16525" x="677863" y="4878388"/>
          <p14:tracePt t="16535" x="554038" y="4940300"/>
          <p14:tracePt t="16549" x="465138" y="4973638"/>
          <p14:tracePt t="16566" x="404813" y="5008563"/>
          <p14:tracePt t="16586" x="328613" y="5035550"/>
          <p14:tracePt t="16601" x="307975" y="5049838"/>
          <p14:tracePt t="16617" x="287338" y="5062538"/>
          <p14:tracePt t="16620" x="266700" y="5083175"/>
          <p14:tracePt t="16632" x="246063" y="5097463"/>
          <p14:tracePt t="16663" x="225425" y="5118100"/>
          <p14:tracePt t="16678" x="219075" y="5118100"/>
          <p14:tracePt t="16703" x="233363" y="5103813"/>
          <p14:tracePt t="16712" x="295275" y="5070475"/>
          <p14:tracePt t="16724" x="425450" y="5008563"/>
          <p14:tracePt t="16738" x="615950" y="4940300"/>
          <p14:tracePt t="16749" x="842963" y="4884738"/>
          <p14:tracePt t="16771" x="1035050" y="4830763"/>
          <p14:tracePt t="16784" x="1212850" y="4775200"/>
          <p14:tracePt t="16787" x="1376363" y="4692650"/>
          <p14:tracePt t="16800" x="1500188" y="4630738"/>
          <p14:tracePt t="16815" x="1609725" y="4556125"/>
          <p14:tracePt t="16834" x="1719263" y="4419600"/>
          <p14:tracePt t="16852" x="1733550" y="4337050"/>
          <p14:tracePt t="16867" x="1725613" y="4248150"/>
          <p14:tracePt t="16883" x="1677988" y="4130675"/>
          <p14:tracePt t="16899" x="1644650" y="4076700"/>
          <p14:tracePt t="16920" x="1630363" y="4029075"/>
          <p14:tracePt t="16933" x="1630363" y="4014788"/>
          <p14:tracePt t="16949" x="1644650" y="4000500"/>
          <p14:tracePt t="16966" x="1739900" y="3987800"/>
          <p14:tracePt t="16989" x="1808163" y="3987800"/>
          <p14:tracePt t="16993" x="1890713" y="3987800"/>
          <p14:tracePt t="17003" x="1973263" y="3987800"/>
          <p14:tracePt t="17017" x="2089150" y="3987800"/>
          <p14:tracePt t="17036" x="2239963" y="4000500"/>
          <p14:tracePt t="17038" x="2411413" y="4029075"/>
          <p14:tracePt t="17054" x="2574925" y="4041775"/>
          <p14:tracePt t="17067" x="2692400" y="4041775"/>
          <p14:tracePt t="17084" x="2760663" y="4049713"/>
          <p14:tracePt t="17088" x="2822575" y="4049713"/>
          <p14:tracePt t="17099" x="2843213" y="4049713"/>
          <p14:tracePt t="17121" x="2863850" y="4049713"/>
          <p14:tracePt t="17124" x="2882900" y="4049713"/>
          <p14:tracePt t="17135" x="2890838" y="4049713"/>
          <p14:tracePt t="17150" x="2903538" y="4049713"/>
          <p14:tracePt t="17167" x="2917825" y="4049713"/>
          <p14:tracePt t="17182" x="2932113" y="4049713"/>
          <p14:tracePt t="17200" x="2938463" y="4049713"/>
          <p14:tracePt t="17217" x="2944813" y="4049713"/>
          <p14:tracePt t="17240" x="2932113" y="4049713"/>
          <p14:tracePt t="17260" x="2911475" y="4049713"/>
          <p14:tracePt t="17278" x="2822575" y="4070350"/>
          <p14:tracePt t="17289" x="2752725" y="4083050"/>
          <p14:tracePt t="17302" x="2636838" y="4089400"/>
          <p14:tracePt t="17316" x="2520950" y="4103688"/>
          <p14:tracePt t="17332" x="2417763" y="4117975"/>
          <p14:tracePt t="17349" x="2287588" y="4138613"/>
          <p14:tracePt t="17366" x="2239963" y="4159250"/>
          <p14:tracePt t="17394" x="2225675" y="4179888"/>
          <p14:tracePt t="17411" x="2335213" y="4227513"/>
          <p14:tracePt t="17422" x="2424113" y="4260850"/>
          <p14:tracePt t="17433" x="2533650" y="4275138"/>
          <p14:tracePt t="17451" x="2643188" y="4310063"/>
          <p14:tracePt t="17467" x="2713038" y="4316413"/>
          <p14:tracePt t="17470" x="2787650" y="4330700"/>
          <p14:tracePt t="17482" x="2828925" y="4330700"/>
          <p14:tracePt t="17499" x="2863850" y="4330700"/>
          <p14:tracePt t="17524" x="2938463" y="4322763"/>
          <p14:tracePt t="17541" x="2959100" y="4322763"/>
          <p14:tracePt t="17554" x="2965450" y="4322763"/>
          <p14:tracePt t="17568" x="2979738" y="4322763"/>
          <p14:tracePt t="17588" x="2973388" y="4322763"/>
          <p14:tracePt t="17601" x="2965450" y="4322763"/>
          <p14:tracePt t="17960" x="3130550" y="4357688"/>
          <p14:tracePt t="17972" x="3390900" y="4398963"/>
          <p14:tracePt t="17983" x="3705225" y="4432300"/>
          <p14:tracePt t="17995" x="3979863" y="4460875"/>
          <p14:tracePt t="18007" x="4240213" y="4487863"/>
          <p14:tracePt t="18021" x="4513263" y="4514850"/>
          <p14:tracePt t="18034" x="4760913" y="4549775"/>
          <p14:tracePt t="18050" x="4979988" y="4576763"/>
          <p14:tracePt t="18068" x="5424488" y="4603750"/>
          <p14:tracePt t="18084" x="5643563" y="4603750"/>
          <p14:tracePt t="18102" x="5883275" y="4603750"/>
          <p14:tracePt t="18105" x="6089650" y="4597400"/>
          <p14:tracePt t="18116" x="6253163" y="4597400"/>
          <p14:tracePt t="18134" x="6438900" y="4597400"/>
          <p14:tracePt t="18151" x="6753225" y="4603750"/>
          <p14:tracePt t="18171" x="6870700" y="4610100"/>
          <p14:tracePt t="18185" x="7007225" y="4624388"/>
          <p14:tracePt t="18190" x="7137400" y="4624388"/>
          <p14:tracePt t="18200" x="7267575" y="4624388"/>
          <p14:tracePt t="18217" x="7397750" y="4624388"/>
          <p14:tracePt t="18233" x="7548563" y="4624388"/>
          <p14:tracePt t="18236" x="7643813" y="4624388"/>
          <p14:tracePt t="18260" x="7726363" y="4624388"/>
          <p14:tracePt t="18265" x="7794625" y="4610100"/>
          <p14:tracePt t="18275" x="7889875" y="4597400"/>
          <p14:tracePt t="18285" x="7986713" y="4591050"/>
          <p14:tracePt t="18300" x="8137525" y="4591050"/>
          <p14:tracePt t="18320" x="8329613" y="4591050"/>
          <p14:tracePt t="18334" x="8389938" y="4591050"/>
          <p14:tracePt t="18351" x="8439150" y="4576763"/>
          <p14:tracePt t="18367" x="8486775" y="4562475"/>
          <p14:tracePt t="18384" x="8507413" y="4556125"/>
          <p14:tracePt t="18413" x="8528050" y="4535488"/>
          <p14:tracePt t="18429" x="8569325" y="4535488"/>
          <p14:tracePt t="18440" x="8596313" y="4535488"/>
          <p14:tracePt t="18452" x="8609013" y="4535488"/>
          <p14:tracePt t="18468" x="8637588" y="4549775"/>
          <p14:tracePt t="18485" x="8650288" y="4549775"/>
          <p14:tracePt t="18500" x="8678863" y="4570413"/>
          <p14:tracePt t="18517" x="8699500" y="4576763"/>
          <p14:tracePt t="18535" x="8718550" y="4591050"/>
          <p14:tracePt t="18551" x="8726488" y="4603750"/>
          <p14:tracePt t="18567" x="8732838" y="4610100"/>
          <p14:tracePt t="18601" x="8739188" y="4610100"/>
          <p14:tracePt t="18677" x="8753475" y="4610100"/>
          <p14:tracePt t="18804" x="8747125" y="4610100"/>
          <p14:tracePt t="20117" x="8726488" y="4610100"/>
          <p14:tracePt t="20127" x="8643938" y="4610100"/>
          <p14:tracePt t="20141" x="8548688" y="4610100"/>
          <p14:tracePt t="20153" x="8466138" y="4618038"/>
          <p14:tracePt t="20169" x="8350250" y="4630738"/>
          <p14:tracePt t="20188" x="8239125" y="4645025"/>
          <p14:tracePt t="20190" x="8116888" y="4665663"/>
          <p14:tracePt t="20202" x="7966075" y="4692650"/>
          <p14:tracePt t="20218" x="7780338" y="4706938"/>
          <p14:tracePt t="20235" x="7466013" y="4781550"/>
          <p14:tracePt t="20253" x="7342188" y="4830763"/>
          <p14:tracePt t="20270" x="7219950" y="4899025"/>
          <p14:tracePt t="20273" x="7054850" y="4960938"/>
          <p14:tracePt t="20285" x="6897688" y="5029200"/>
          <p14:tracePt t="20302" x="6761163" y="5083175"/>
          <p14:tracePt t="20320" x="6507163" y="5192713"/>
          <p14:tracePt t="20336" x="6397625" y="5268913"/>
          <p14:tracePt t="20353" x="6267450" y="5357813"/>
          <p14:tracePt t="20358" x="6102350" y="5467350"/>
          <p14:tracePt t="20369" x="5903913" y="5583238"/>
          <p14:tracePt t="20386" x="5740400" y="5692775"/>
          <p14:tracePt t="20404" x="5424488" y="5911850"/>
          <p14:tracePt t="20419" x="5246688" y="5994400"/>
          <p14:tracePt t="20436" x="5033963" y="6091238"/>
          <p14:tracePt t="20441" x="4821238" y="6165850"/>
          <p14:tracePt t="20453" x="4630738" y="6221413"/>
          <p14:tracePt t="20471" x="4418013" y="6262688"/>
          <p14:tracePt t="20488" x="3924300" y="6289675"/>
          <p14:tracePt t="20502" x="3705225" y="6289675"/>
          <p14:tracePt t="20519" x="3521075" y="6289675"/>
          <p14:tracePt t="20524" x="3302000" y="6289675"/>
          <p14:tracePt t="20536" x="3116263" y="6302375"/>
          <p14:tracePt t="20552" x="2932113" y="6302375"/>
          <p14:tracePt t="20570" x="2643188" y="6316663"/>
          <p14:tracePt t="20586" x="2547938" y="6323013"/>
          <p14:tracePt t="20603" x="2432050" y="6337300"/>
          <p14:tracePt t="20619" x="2254250" y="6337300"/>
          <p14:tracePt t="20636" x="2171700" y="6337300"/>
          <p14:tracePt t="20655" x="2054225" y="6323013"/>
          <p14:tracePt t="20669" x="2006600" y="6316663"/>
          <p14:tracePt t="20686" x="1958975" y="6296025"/>
          <p14:tracePt t="20703" x="1876425" y="6275388"/>
          <p14:tracePt t="20720" x="1849438" y="6269038"/>
          <p14:tracePt t="20737" x="1801813" y="6254750"/>
          <p14:tracePt t="20741" x="1754188" y="6248400"/>
          <p14:tracePt t="20753" x="1704975" y="6242050"/>
          <p14:tracePt t="20769" x="1657350" y="6227763"/>
          <p14:tracePt t="20786" x="1562100" y="6221413"/>
          <p14:tracePt t="20803" x="1514475" y="6207125"/>
          <p14:tracePt t="20819" x="1479550" y="6207125"/>
          <p14:tracePt t="20825" x="1444625" y="6192838"/>
          <p14:tracePt t="20836" x="1411288" y="6192838"/>
          <p14:tracePt t="20854" x="1384300" y="6186488"/>
          <p14:tracePt t="20872" x="1335088" y="6165850"/>
          <p14:tracePt t="20886" x="1308100" y="6159500"/>
          <p14:tracePt t="20902" x="1301750" y="6151563"/>
          <p14:tracePt t="20919" x="1281113" y="6132513"/>
          <p14:tracePt t="20936" x="1281113" y="6111875"/>
          <p14:tracePt t="20953" x="1274763" y="6103938"/>
          <p14:tracePt t="20955" x="1274763" y="6097588"/>
          <p14:tracePt t="20969" x="1266825" y="6083300"/>
          <p14:tracePt t="20987" x="1266825" y="6076950"/>
          <p14:tracePt t="21003" x="1266825" y="6056313"/>
          <p14:tracePt t="21020" x="1266825" y="6049963"/>
          <p14:tracePt t="21037" x="1254125" y="6042025"/>
          <p14:tracePt t="21039" x="1254125" y="6035675"/>
          <p14:tracePt t="21054" x="1246188" y="6035675"/>
          <p14:tracePt t="21070" x="1246188" y="6021388"/>
          <p14:tracePt t="21087" x="1246188" y="6002338"/>
          <p14:tracePt t="21103" x="1246188" y="5988050"/>
          <p14:tracePt t="21121" x="1246188" y="5973763"/>
          <p14:tracePt t="21125" x="1246188" y="5967413"/>
          <p14:tracePt t="21138" x="1246188" y="5946775"/>
          <p14:tracePt t="21153" x="1246188" y="5932488"/>
          <p14:tracePt t="21170" x="1246188" y="5911850"/>
          <p14:tracePt t="21186" x="1246188" y="5891213"/>
          <p14:tracePt t="21204" x="1246188" y="5872163"/>
          <p14:tracePt t="21220" x="1246188" y="5822950"/>
          <p14:tracePt t="21236" x="1246188" y="5795963"/>
          <p14:tracePt t="21254" x="1246188" y="5748338"/>
          <p14:tracePt t="21270" x="1246188" y="5721350"/>
          <p14:tracePt t="21286" x="1246188" y="5707063"/>
          <p14:tracePt t="21291" x="1246188" y="5692775"/>
          <p14:tracePt t="21303" x="1246188" y="5680075"/>
          <p14:tracePt t="21320" x="1246188" y="5665788"/>
          <p14:tracePt t="21339" x="1246188" y="5618163"/>
          <p14:tracePt t="21354" x="1246188" y="5603875"/>
          <p14:tracePt t="21370" x="1246188" y="5583238"/>
          <p14:tracePt t="21375" x="1246188" y="5562600"/>
          <p14:tracePt t="21388" x="1246188" y="5541963"/>
          <p14:tracePt t="21404" x="1246188" y="5535613"/>
          <p14:tracePt t="21421" x="1239838" y="5514975"/>
          <p14:tracePt t="21436" x="1239838" y="5500688"/>
          <p14:tracePt t="21454" x="1233488" y="5481638"/>
          <p14:tracePt t="21471" x="1233488" y="5461000"/>
          <p14:tracePt t="21487" x="1225550" y="5432425"/>
          <p14:tracePt t="21503" x="1219200" y="5419725"/>
          <p14:tracePt t="21507" x="1204913" y="5405438"/>
          <p14:tracePt t="21531" x="1198563" y="5384800"/>
          <p14:tracePt t="21537" x="1192213" y="5364163"/>
          <p14:tracePt t="21548" x="1171575" y="5330825"/>
          <p14:tracePt t="21555" x="1157288" y="5289550"/>
          <p14:tracePt t="21571" x="1136650" y="5240338"/>
          <p14:tracePt t="21593" x="1095375" y="5083175"/>
          <p14:tracePt t="21605" x="1074738" y="5014913"/>
          <p14:tracePt t="21621" x="1054100" y="4953000"/>
          <p14:tracePt t="21638" x="1027113" y="4857750"/>
          <p14:tracePt t="21659" x="1006475" y="4810125"/>
          <p14:tracePt t="21673" x="1006475" y="4781550"/>
          <p14:tracePt t="21676" x="1000125" y="4748213"/>
          <p14:tracePt t="21687" x="1000125" y="4721225"/>
          <p14:tracePt t="21703" x="1000125" y="4686300"/>
          <p14:tracePt t="21722" x="1000125" y="4645025"/>
          <p14:tracePt t="21737" x="1000125" y="4630738"/>
          <p14:tracePt t="21754" x="1006475" y="4624388"/>
          <p14:tracePt t="21758" x="1006475" y="4618038"/>
          <p14:tracePt t="21771" x="1006475" y="4603750"/>
          <p14:tracePt t="21800" x="1014413" y="4597400"/>
          <p14:tracePt t="21840" x="1020763" y="4597400"/>
          <p14:tracePt t="21906" x="1027113" y="4597400"/>
          <p14:tracePt t="21919" x="1041400" y="4597400"/>
          <p14:tracePt t="21941" x="1054100" y="4618038"/>
          <p14:tracePt t="21945" x="1062038" y="4618038"/>
          <p14:tracePt t="21955" x="1062038" y="4630738"/>
          <p14:tracePt t="21963" x="1068388" y="4645025"/>
          <p14:tracePt t="21974" x="1082675" y="4665663"/>
          <p14:tracePt t="21987" x="1103313" y="4672013"/>
          <p14:tracePt t="22004" x="1109663" y="4700588"/>
          <p14:tracePt t="22021" x="1130300" y="4733925"/>
          <p14:tracePt t="22037" x="1150938" y="4760913"/>
          <p14:tracePt t="22060" x="1177925" y="4843463"/>
          <p14:tracePt t="22073" x="1198563" y="4905375"/>
          <p14:tracePt t="22087" x="1204913" y="4953000"/>
          <p14:tracePt t="22105" x="1239838" y="5097463"/>
          <p14:tracePt t="22134" x="1260475" y="5172075"/>
          <p14:tracePt t="22141" x="1266825" y="5227638"/>
          <p14:tracePt t="22146" x="1281113" y="5289550"/>
          <p14:tracePt t="22153" x="1301750" y="5351463"/>
          <p14:tracePt t="22163" x="1308100" y="5411788"/>
          <p14:tracePt t="22177" x="1322388" y="5446713"/>
          <p14:tracePt t="22188" x="1328738" y="5494338"/>
          <p14:tracePt t="22204" x="1343025" y="5529263"/>
          <p14:tracePt t="22221" x="1349375" y="5562600"/>
          <p14:tracePt t="22226" x="1349375" y="5591175"/>
          <p14:tracePt t="22242" x="1355725" y="5624513"/>
          <p14:tracePt t="22256" x="1355725" y="5651500"/>
          <p14:tracePt t="22273" x="1363663" y="5707063"/>
          <p14:tracePt t="22288" x="1376363" y="5734050"/>
          <p14:tracePt t="22304" x="1384300" y="5761038"/>
          <p14:tracePt t="22332" x="1390650" y="5802313"/>
          <p14:tracePt t="22337" x="1397000" y="5816600"/>
          <p14:tracePt t="22348" x="1403350" y="5830888"/>
          <p14:tracePt t="22356" x="1403350" y="5851525"/>
          <p14:tracePt t="22371" x="1403350" y="5864225"/>
          <p14:tracePt t="22388" x="1411288" y="5878513"/>
          <p14:tracePt t="22405" x="1411288" y="5899150"/>
          <p14:tracePt t="22422" x="1411288" y="5905500"/>
          <p14:tracePt t="22446" x="1411288" y="5911850"/>
          <p14:tracePt t="22499" x="1403350" y="5911850"/>
          <p14:tracePt t="22530" x="1397000" y="5911850"/>
          <p14:tracePt t="22549" x="1390650" y="5911850"/>
          <p14:tracePt t="22571" x="1390650" y="5905500"/>
          <p14:tracePt t="22583" x="1384300" y="5905500"/>
          <p14:tracePt t="22619" x="1384300" y="5884863"/>
          <p14:tracePt t="22648" x="1384300" y="5878513"/>
          <p14:tracePt t="22662" x="1370013" y="5872163"/>
          <p14:tracePt t="22676" x="1370013" y="5864225"/>
          <p14:tracePt t="22690" x="1370013" y="5857875"/>
          <p14:tracePt t="22705" x="1363663" y="5830888"/>
          <p14:tracePt t="22721" x="1363663" y="5816600"/>
          <p14:tracePt t="22739" x="1355725" y="5768975"/>
          <p14:tracePt t="22755" x="1355725" y="5734050"/>
          <p14:tracePt t="22779" x="1328738" y="5645150"/>
          <p14:tracePt t="22800" x="1314450" y="5611813"/>
          <p14:tracePt t="22804" x="1308100" y="5576888"/>
          <p14:tracePt t="22816" x="1308100" y="5535613"/>
          <p14:tracePt t="22825" x="1308100" y="5494338"/>
          <p14:tracePt t="22839" x="1301750" y="5446713"/>
          <p14:tracePt t="22855" x="1287463" y="5384800"/>
          <p14:tracePt t="22872" x="1266825" y="5254625"/>
          <p14:tracePt t="22888" x="1260475" y="5221288"/>
          <p14:tracePt t="22909" x="1246188" y="5124450"/>
          <p14:tracePt t="22925" x="1239838" y="5083175"/>
          <p14:tracePt t="22942" x="1239838" y="5049838"/>
          <p14:tracePt t="22955" x="1239838" y="4967288"/>
          <p14:tracePt t="22972" x="1233488" y="4932363"/>
          <p14:tracePt t="22991" x="1233488" y="4905375"/>
          <p14:tracePt t="22994" x="1233488" y="4884738"/>
          <p14:tracePt t="23005" x="1233488" y="4857750"/>
          <p14:tracePt t="23022" x="1233488" y="4843463"/>
          <p14:tracePt t="23039" x="1233488" y="4810125"/>
          <p14:tracePt t="23068" x="1233488" y="4802188"/>
          <p14:tracePt t="23077" x="1233488" y="4789488"/>
          <p14:tracePt t="23083" x="1233488" y="4781550"/>
          <p14:tracePt t="23091" x="1233488" y="4760913"/>
          <p14:tracePt t="23106" x="1233488" y="4754563"/>
          <p14:tracePt t="23123" x="1233488" y="4748213"/>
          <p14:tracePt t="23138" x="1233488" y="4740275"/>
          <p14:tracePt t="23172" x="1233488" y="4733925"/>
          <p14:tracePt t="23197" x="1233488" y="4727575"/>
          <p14:tracePt t="23230" x="1233488" y="4721225"/>
          <p14:tracePt t="23319" x="1233488" y="4727575"/>
          <p14:tracePt t="23334" x="1233488" y="4733925"/>
          <p14:tracePt t="23347" x="1233488" y="4748213"/>
          <p14:tracePt t="23357" x="1233488" y="4760913"/>
          <p14:tracePt t="23373" x="1233488" y="4775200"/>
          <p14:tracePt t="23377" x="1233488" y="4789488"/>
          <p14:tracePt t="23389" x="1233488" y="4810125"/>
          <p14:tracePt t="23406" x="1233488" y="4830763"/>
          <p14:tracePt t="23423" x="1239838" y="4878388"/>
          <p14:tracePt t="23448" x="1239838" y="4905375"/>
          <p14:tracePt t="23463" x="1239838" y="4953000"/>
          <p14:tracePt t="23475" x="1246188" y="4973638"/>
          <p14:tracePt t="23489" x="1246188" y="5021263"/>
          <p14:tracePt t="23507" x="1260475" y="5130800"/>
          <p14:tracePt t="23523" x="1266825" y="5180013"/>
          <p14:tracePt t="23540" x="1281113" y="5233988"/>
          <p14:tracePt t="23555" x="1293813" y="5316538"/>
          <p14:tracePt t="23586" x="1308100" y="5391150"/>
          <p14:tracePt t="23598" x="1314450" y="5440363"/>
          <p14:tracePt t="23605" x="1314450" y="5473700"/>
          <p14:tracePt t="23614" x="1314450" y="5508625"/>
          <p14:tracePt t="23628" x="1328738" y="5556250"/>
          <p14:tracePt t="23639" x="1335088" y="5591175"/>
          <p14:tracePt t="23656" x="1343025" y="5624513"/>
          <p14:tracePt t="23674" x="1355725" y="5700713"/>
          <p14:tracePt t="23689" x="1363663" y="5734050"/>
          <p14:tracePt t="23712" x="1390650" y="5795963"/>
          <p14:tracePt t="23725" x="1403350" y="5816600"/>
          <p14:tracePt t="23739" x="1411288" y="5843588"/>
          <p14:tracePt t="23757" x="1431925" y="5857875"/>
          <p14:tracePt t="23759" x="1438275" y="5884863"/>
          <p14:tracePt t="23776" x="1444625" y="5891213"/>
          <p14:tracePt t="23791" x="1458913" y="5905500"/>
          <p14:tracePt t="23806" x="1485900" y="5932488"/>
          <p14:tracePt t="23823" x="1485900" y="5940425"/>
          <p14:tracePt t="23850" x="1493838" y="5953125"/>
          <p14:tracePt t="23869" x="1493838" y="5961063"/>
          <p14:tracePt t="23954" x="1493838" y="5953125"/>
          <p14:tracePt t="23968" x="1493838" y="5940425"/>
          <p14:tracePt t="23979" x="1479550" y="5932488"/>
          <p14:tracePt t="23993" x="1473200" y="5911850"/>
          <p14:tracePt t="24009" x="1465263" y="5899150"/>
          <p14:tracePt t="24023" x="1452563" y="5851525"/>
          <p14:tracePt t="24039" x="1444625" y="5822950"/>
          <p14:tracePt t="24066" x="1417638" y="5761038"/>
          <p14:tracePt t="24080" x="1403350" y="5727700"/>
          <p14:tracePt t="24083" x="1384300" y="5665788"/>
          <p14:tracePt t="24095" x="1370013" y="5618163"/>
          <p14:tracePt t="24107" x="1349375" y="5583238"/>
          <p14:tracePt t="24123" x="1335088" y="5535613"/>
          <p14:tracePt t="24140" x="1328738" y="5494338"/>
          <p14:tracePt t="24144" x="1308100" y="5461000"/>
          <p14:tracePt t="24156" x="1308100" y="5432425"/>
          <p14:tracePt t="24172" x="1293813" y="5391150"/>
          <p14:tracePt t="24198" x="1293813" y="5330825"/>
          <p14:tracePt t="24209" x="1287463" y="5268913"/>
          <p14:tracePt t="24226" x="1246188" y="5118100"/>
          <p14:tracePt t="24240" x="1225550" y="5035550"/>
          <p14:tracePt t="24264" x="1192213" y="4878388"/>
          <p14:tracePt t="24276" x="1177925" y="4830763"/>
          <p14:tracePt t="24291" x="1171575" y="4789488"/>
          <p14:tracePt t="24307" x="1171575" y="4768850"/>
          <p14:tracePt t="24310" x="1171575" y="4740275"/>
          <p14:tracePt t="24323" x="1171575" y="4706938"/>
          <p14:tracePt t="24340" x="1171575" y="4679950"/>
          <p14:tracePt t="24361" x="1192213" y="4638675"/>
          <p14:tracePt t="24375" x="1198563" y="4603750"/>
          <p14:tracePt t="24392" x="1212850" y="4570413"/>
          <p14:tracePt t="24396" x="1225550" y="4529138"/>
          <p14:tracePt t="24408" x="1239838" y="4494213"/>
          <p14:tracePt t="24424" x="1246188" y="4446588"/>
          <p14:tracePt t="24441" x="1260475" y="4370388"/>
          <p14:tracePt t="24456" x="1266825" y="4322763"/>
          <p14:tracePt t="24474" x="1274763" y="4302125"/>
          <p14:tracePt t="24491" x="1281113" y="4260850"/>
          <p14:tracePt t="24516" x="1281113" y="4254500"/>
          <p14:tracePt t="24536" x="1281113" y="4248150"/>
          <p14:tracePt t="24590" x="1274763" y="4254500"/>
          <p14:tracePt t="24603" x="1274763" y="4281488"/>
          <p14:tracePt t="24615" x="1266825" y="4316413"/>
          <p14:tracePt t="24624" x="1266825" y="4370388"/>
          <p14:tracePt t="24641" x="1254125" y="4432300"/>
          <p14:tracePt t="24656" x="1254125" y="4535488"/>
          <p14:tracePt t="24674" x="1260475" y="4597400"/>
          <p14:tracePt t="24691" x="1260475" y="4651375"/>
          <p14:tracePt t="24693" x="1260475" y="4700588"/>
          <p14:tracePt t="24707" x="1266825" y="4733925"/>
          <p14:tracePt t="24724" x="1281113" y="4781550"/>
          <p14:tracePt t="24740" x="1308100" y="4891088"/>
          <p14:tracePt t="24761" x="1308100" y="4940300"/>
          <p14:tracePt t="24775" x="1328738" y="5014913"/>
          <p14:tracePt t="24791" x="1349375" y="5145088"/>
          <p14:tracePt t="24811" x="1370013" y="5192713"/>
          <p14:tracePt t="24814" x="1390650" y="5240338"/>
          <p14:tracePt t="24825" x="1397000" y="5289550"/>
          <p14:tracePt t="24841" x="1403350" y="5337175"/>
          <p14:tracePt t="24857" x="1423988" y="5370513"/>
          <p14:tracePt t="24873" x="1452563" y="5461000"/>
          <p14:tracePt t="24891" x="1473200" y="5494338"/>
          <p14:tracePt t="24912" x="1500188" y="5549900"/>
          <p14:tracePt t="24930" x="1506538" y="5570538"/>
          <p14:tracePt t="24942" x="1514475" y="5597525"/>
          <p14:tracePt t="24946" x="1520825" y="5611813"/>
          <p14:tracePt t="24957" x="1527175" y="5638800"/>
          <p14:tracePt t="24973" x="1541463" y="5665788"/>
          <p14:tracePt t="24996" x="1547813" y="5713413"/>
          <p14:tracePt t="25009" x="1554163" y="5727700"/>
          <p14:tracePt t="25024" x="1554163" y="5741988"/>
          <p14:tracePt t="25029" x="1554163" y="5761038"/>
          <p14:tracePt t="25040" x="1562100" y="5775325"/>
          <p14:tracePt t="25061" x="1562100" y="5781675"/>
          <p14:tracePt t="25078" x="1562100" y="5789613"/>
          <p14:tracePt t="25147" x="1562100" y="5781675"/>
          <p14:tracePt t="25162" x="1562100" y="5754688"/>
          <p14:tracePt t="25171" x="1562100" y="5741988"/>
          <p14:tracePt t="25182" x="1562100" y="5713413"/>
          <p14:tracePt t="25203" x="1562100" y="5672138"/>
          <p14:tracePt t="25215" x="1547813" y="5611813"/>
          <p14:tracePt t="25226" x="1541463" y="5556250"/>
          <p14:tracePt t="25242" x="1506538" y="5467350"/>
          <p14:tracePt t="25245" x="1485900" y="5364163"/>
          <p14:tracePt t="25258" x="1452563" y="5260975"/>
          <p14:tracePt t="25274" x="1411288" y="5124450"/>
          <p14:tracePt t="25291" x="1308100" y="4822825"/>
          <p14:tracePt t="25312" x="1274763" y="4686300"/>
          <p14:tracePt t="25331" x="1212850" y="4479925"/>
          <p14:tracePt t="25342" x="1204913" y="4405313"/>
          <p14:tracePt t="25357" x="1192213" y="4322763"/>
          <p14:tracePt t="25375" x="1184275" y="4268788"/>
          <p14:tracePt t="25377" x="1184275" y="4206875"/>
          <p14:tracePt t="25394" x="1184275" y="4159250"/>
          <p14:tracePt t="25409" x="1171575" y="4130675"/>
          <p14:tracePt t="25425" x="1171575" y="4083050"/>
          <p14:tracePt t="25447" x="1171575" y="4070350"/>
          <p14:tracePt t="25460" x="1171575" y="4062413"/>
          <p14:tracePt t="25506" x="1171575" y="4056063"/>
          <p14:tracePt t="25572" x="1171575" y="4062413"/>
          <p14:tracePt t="25588" x="1184275" y="4089400"/>
          <p14:tracePt t="25603" x="1192213" y="4124325"/>
          <p14:tracePt t="25605" x="1204913" y="4186238"/>
          <p14:tracePt t="25615" x="1212850" y="4254500"/>
          <p14:tracePt t="25628" x="1225550" y="4322763"/>
          <p14:tracePt t="25641" x="1225550" y="4384675"/>
          <p14:tracePt t="25665" x="1233488" y="4460875"/>
          <p14:tracePt t="25669" x="1233488" y="4494213"/>
          <p14:tracePt t="25677" x="1233488" y="4529138"/>
          <p14:tracePt t="25692" x="1239838" y="4556125"/>
          <p14:tracePt t="25708" x="1254125" y="4576763"/>
          <p14:tracePt t="25735" x="1266825" y="4651375"/>
          <p14:tracePt t="25749" x="1328738" y="4768850"/>
          <p14:tracePt t="25760" x="1363663" y="4843463"/>
          <p14:tracePt t="25775" x="1397000" y="4953000"/>
          <p14:tracePt t="25792" x="1431925" y="5035550"/>
          <p14:tracePt t="25808" x="1479550" y="5145088"/>
          <p14:tracePt t="25824" x="1485900" y="5165725"/>
          <p14:tracePt t="25849" x="1493838" y="5192713"/>
          <p14:tracePt t="25864" x="1493838" y="5200650"/>
          <p14:tracePt t="25954" x="1485900" y="5200650"/>
          <p14:tracePt t="26646" x="1506538" y="5200650"/>
          <p14:tracePt t="26657" x="1520825" y="5200650"/>
          <p14:tracePt t="26669" x="1533525" y="5200650"/>
          <p14:tracePt t="26682" x="1562100" y="5200650"/>
          <p14:tracePt t="26693" x="1582738" y="5200650"/>
          <p14:tracePt t="26709" x="1609725" y="5200650"/>
          <p14:tracePt t="26727" x="1630363" y="5213350"/>
          <p14:tracePt t="26742" x="1704975" y="5240338"/>
          <p14:tracePt t="26759" x="1746250" y="5254625"/>
          <p14:tracePt t="26776" x="1828800" y="5302250"/>
          <p14:tracePt t="26793" x="1863725" y="5330825"/>
          <p14:tracePt t="26811" x="1903413" y="5357813"/>
          <p14:tracePt t="26814" x="1944688" y="5399088"/>
          <p14:tracePt t="26826" x="1993900" y="5440363"/>
          <p14:tracePt t="26843" x="2020888" y="5467350"/>
          <p14:tracePt t="26870" x="2095500" y="5541963"/>
          <p14:tracePt t="26880" x="2136775" y="5583238"/>
          <p14:tracePt t="26893" x="2198688" y="5630863"/>
          <p14:tracePt t="26898" x="2260600" y="5665788"/>
          <p14:tracePt t="26909" x="2349500" y="5707063"/>
          <p14:tracePt t="26929" x="2432050" y="5741988"/>
          <p14:tracePt t="26944" x="2520950" y="5775325"/>
          <p14:tracePt t="26948" x="2609850" y="5810250"/>
          <p14:tracePt t="26960" x="2671763" y="5830888"/>
          <p14:tracePt t="26976" x="2725738" y="5837238"/>
          <p14:tracePt t="26994" x="2876550" y="5884863"/>
          <p14:tracePt t="27009" x="2959100" y="5891213"/>
          <p14:tracePt t="27026" x="3041650" y="5891213"/>
          <p14:tracePt t="27053" x="3232150" y="5905500"/>
          <p14:tracePt t="27068" x="3376613" y="5911850"/>
          <p14:tracePt t="27078" x="3438525" y="5911850"/>
          <p14:tracePt t="27093" x="3479800" y="5911850"/>
          <p14:tracePt t="27109" x="3527425" y="5911850"/>
          <p14:tracePt t="27114" x="3575050" y="5911850"/>
          <p14:tracePt t="27126" x="3636963" y="5899150"/>
          <p14:tracePt t="27142" x="3732213" y="5899150"/>
          <p14:tracePt t="27165" x="3911600" y="5899150"/>
          <p14:tracePt t="27179" x="3979863" y="5899150"/>
          <p14:tracePt t="27197" x="4006850" y="5899150"/>
          <p14:tracePt t="27201" x="4054475" y="5899150"/>
          <p14:tracePt t="27212" x="4102100" y="5891213"/>
          <p14:tracePt t="27226" x="4143375" y="5872163"/>
          <p14:tracePt t="27244" x="4192588" y="5851525"/>
          <p14:tracePt t="27247" x="4232275" y="5851525"/>
          <p14:tracePt t="27259" x="4281488" y="5851525"/>
          <p14:tracePt t="27276" x="4341813" y="5851525"/>
          <p14:tracePt t="27293" x="4459288" y="5851525"/>
          <p14:tracePt t="27314" x="4521200" y="5864225"/>
          <p14:tracePt t="27332" x="4602163" y="5864225"/>
          <p14:tracePt t="27344" x="4657725" y="5864225"/>
          <p14:tracePt t="27361" x="4705350" y="5864225"/>
          <p14:tracePt t="27377" x="4802188" y="5864225"/>
          <p14:tracePt t="27393" x="4835525" y="5857875"/>
          <p14:tracePt t="27410" x="4862513" y="5857875"/>
          <p14:tracePt t="27426" x="4932363" y="5837238"/>
          <p14:tracePt t="27443" x="4972050" y="5830888"/>
          <p14:tracePt t="27461" x="5068888" y="5795963"/>
          <p14:tracePt t="27476" x="5137150" y="5795963"/>
          <p14:tracePt t="27493" x="5184775" y="5795963"/>
          <p14:tracePt t="27519" x="5281613" y="5802313"/>
          <p14:tracePt t="27529" x="5302250" y="5810250"/>
          <p14:tracePt t="27536" x="5335588" y="5810250"/>
          <p14:tracePt t="27546" x="5362575" y="5810250"/>
          <p14:tracePt t="27561" x="5397500" y="5810250"/>
          <p14:tracePt t="27576" x="5418138" y="5810250"/>
          <p14:tracePt t="27581" x="5459413" y="5810250"/>
          <p14:tracePt t="27598" x="5513388" y="5816600"/>
          <p14:tracePt t="27612" x="5575300" y="5816600"/>
          <p14:tracePt t="27628" x="5740400" y="5851525"/>
          <p14:tracePt t="27643" x="5856288" y="5864225"/>
          <p14:tracePt t="27664" x="5938838" y="5872163"/>
          <p14:tracePt t="27668" x="6034088" y="5872163"/>
          <p14:tracePt t="27678" x="6096000" y="5872163"/>
          <p14:tracePt t="27693" x="6151563" y="5857875"/>
          <p14:tracePt t="27710" x="6199188" y="5851525"/>
          <p14:tracePt t="27714" x="6253163" y="5830888"/>
          <p14:tracePt t="27726" x="6300788" y="5802313"/>
          <p14:tracePt t="27743" x="6350000" y="5789613"/>
          <p14:tracePt t="27760" x="6480175" y="5781675"/>
          <p14:tracePt t="27779" x="6534150" y="5781675"/>
          <p14:tracePt t="27796" x="6581775" y="5768975"/>
          <p14:tracePt t="27799" x="6616700" y="5768975"/>
          <p14:tracePt t="27811" x="6643688" y="5768975"/>
          <p14:tracePt t="27827" x="6657975" y="5768975"/>
          <p14:tracePt t="27850" x="6678613" y="5768975"/>
          <p14:tracePt t="27861" x="6678613" y="5775325"/>
          <p14:tracePt t="29976" x="6678613" y="5754688"/>
          <p14:tracePt t="29988" x="6678613" y="5721350"/>
          <p14:tracePt t="30002" x="6691313" y="5686425"/>
          <p14:tracePt t="30014" x="6705600" y="5651500"/>
          <p14:tracePt t="30029" x="6719888" y="5624513"/>
          <p14:tracePt t="30046" x="6726238" y="5576888"/>
          <p14:tracePt t="30062" x="6746875" y="5514975"/>
          <p14:tracePt t="30079" x="6753225" y="5487988"/>
          <p14:tracePt t="30097" x="6773863" y="5440363"/>
          <p14:tracePt t="30112" x="6780213" y="5426075"/>
          <p14:tracePt t="30130" x="6788150" y="5405438"/>
          <p14:tracePt t="30146" x="6788150" y="5378450"/>
          <p14:tracePt t="30162" x="6794500" y="5357813"/>
          <p14:tracePt t="30180" x="6815138" y="5322888"/>
          <p14:tracePt t="30196" x="6815138" y="5275263"/>
          <p14:tracePt t="30213" x="6821488" y="5248275"/>
          <p14:tracePt t="30218" x="6821488" y="5213350"/>
          <p14:tracePt t="30229" x="6821488" y="5192713"/>
          <p14:tracePt t="30246" x="6829425" y="5165725"/>
          <p14:tracePt t="30265" x="6835775" y="5130800"/>
          <p14:tracePt t="30279" x="6842125" y="5118100"/>
          <p14:tracePt t="30295" x="6842125" y="5097463"/>
          <p14:tracePt t="30315" x="6856413" y="5062538"/>
          <p14:tracePt t="30331" x="6870700" y="5035550"/>
          <p14:tracePt t="30346" x="6877050" y="5021263"/>
          <p14:tracePt t="30350" x="6883400" y="5000625"/>
          <p14:tracePt t="30367" x="6889750" y="4960938"/>
          <p14:tracePt t="30381" x="6889750" y="4940300"/>
          <p14:tracePt t="30404" x="6910388" y="4857750"/>
          <p14:tracePt t="30415" x="6918325" y="4816475"/>
          <p14:tracePt t="30431" x="6931025" y="4775200"/>
          <p14:tracePt t="30446" x="6931025" y="4706938"/>
          <p14:tracePt t="30466" x="6931025" y="4679950"/>
          <p14:tracePt t="30481" x="6931025" y="4638675"/>
          <p14:tracePt t="30496" x="6931025" y="4624388"/>
          <p14:tracePt t="30512" x="6931025" y="4603750"/>
          <p14:tracePt t="30530" x="6931025" y="4583113"/>
          <p14:tracePt t="30546" x="6931025" y="4576763"/>
          <p14:tracePt t="30563" x="6931025" y="4570413"/>
          <p14:tracePt t="30587" x="6931025" y="4562475"/>
          <p14:tracePt t="30611" x="6924675" y="4562475"/>
          <p14:tracePt t="30623" x="6918325" y="4562475"/>
          <p14:tracePt t="30656" x="6910388" y="4562475"/>
          <p14:tracePt t="30674" x="6904038" y="4570413"/>
          <p14:tracePt t="30686" x="6904038" y="4576763"/>
          <p14:tracePt t="30698" x="6897688" y="4583113"/>
          <p14:tracePt t="30714" x="6877050" y="4610100"/>
          <p14:tracePt t="30731" x="6870700" y="4630738"/>
          <p14:tracePt t="30734" x="6862763" y="4659313"/>
          <p14:tracePt t="30746" x="6856413" y="4686300"/>
          <p14:tracePt t="30762" x="6856413" y="4700588"/>
          <p14:tracePt t="30788" x="6835775" y="4740275"/>
          <p14:tracePt t="30809" x="6829425" y="4768850"/>
          <p14:tracePt t="30819" x="6829425" y="4802188"/>
          <p14:tracePt t="30831" x="6829425" y="4822825"/>
          <p14:tracePt t="30846" x="6829425" y="4857750"/>
          <p14:tracePt t="30863" x="6829425" y="4891088"/>
          <p14:tracePt t="30880" x="6829425" y="4919663"/>
          <p14:tracePt t="30903" x="6835775" y="4967288"/>
          <p14:tracePt t="30914" x="6835775" y="4994275"/>
          <p14:tracePt t="30930" x="6829425" y="5041900"/>
          <p14:tracePt t="30947" x="6821488" y="5091113"/>
          <p14:tracePt t="30963" x="6821488" y="5124450"/>
          <p14:tracePt t="30980" x="6808788" y="5165725"/>
          <p14:tracePt t="30997" x="6788150" y="5233988"/>
          <p14:tracePt t="31013" x="6767513" y="5281613"/>
          <p14:tracePt t="31031" x="6740525" y="5357813"/>
          <p14:tracePt t="31051" x="6711950" y="5405438"/>
          <p14:tracePt t="31065" x="6691313" y="5453063"/>
          <p14:tracePt t="31081" x="6657975" y="5529263"/>
          <p14:tracePt t="31097" x="6630988" y="5570538"/>
          <p14:tracePt t="31115" x="6610350" y="5618163"/>
          <p14:tracePt t="31118" x="6602413" y="5651500"/>
          <p14:tracePt t="31131" x="6589713" y="5672138"/>
          <p14:tracePt t="31146" x="6575425" y="5700713"/>
          <p14:tracePt t="31169" x="6575425" y="5734050"/>
          <p14:tracePt t="31183" x="6569075" y="5748338"/>
          <p14:tracePt t="31199" x="6569075" y="5754688"/>
          <p14:tracePt t="31215" x="6569075" y="5761038"/>
          <p14:tracePt t="31231" x="6569075" y="5768975"/>
          <p14:tracePt t="31282" x="6569075" y="5761038"/>
          <p14:tracePt t="31293" x="6569075" y="5754688"/>
          <p14:tracePt t="31306" x="6569075" y="5741988"/>
          <p14:tracePt t="31326" x="6581775" y="5721350"/>
          <p14:tracePt t="31350" x="6610350" y="5665788"/>
          <p14:tracePt t="31358" x="6643688" y="5624513"/>
          <p14:tracePt t="31367" x="6664325" y="5583238"/>
          <p14:tracePt t="31381" x="6691313" y="5535613"/>
          <p14:tracePt t="31397" x="6719888" y="5500688"/>
          <p14:tracePt t="31414" x="6761163" y="5411788"/>
          <p14:tracePt t="31430" x="6767513" y="5378450"/>
          <p14:tracePt t="31447" x="6773863" y="5351463"/>
          <p14:tracePt t="31464" x="6788150" y="5289550"/>
          <p14:tracePt t="31481" x="6788150" y="5275263"/>
          <p14:tracePt t="31497" x="6788150" y="5240338"/>
          <p14:tracePt t="31524" x="6788150" y="5221288"/>
          <p14:tracePt t="31536" x="6788150" y="5207000"/>
          <p14:tracePt t="31543" x="6780213" y="5165725"/>
          <p14:tracePt t="31552" x="6780213" y="5151438"/>
          <p14:tracePt t="31564" x="6780213" y="5118100"/>
          <p14:tracePt t="31581" x="6780213" y="5097463"/>
          <p14:tracePt t="31584" x="6780213" y="5070475"/>
          <p14:tracePt t="31597" x="6780213" y="5041900"/>
          <p14:tracePt t="31614" x="6773863" y="5021263"/>
          <p14:tracePt t="31631" x="6767513" y="4960938"/>
          <p14:tracePt t="31647" x="6767513" y="4911725"/>
          <p14:tracePt t="31664" x="6753225" y="4843463"/>
          <p14:tracePt t="31681" x="6746875" y="4713288"/>
          <p14:tracePt t="31697" x="6746875" y="4659313"/>
          <p14:tracePt t="31714" x="6746875" y="4562475"/>
          <p14:tracePt t="31731" x="6746875" y="4535488"/>
          <p14:tracePt t="31748" x="6753225" y="4508500"/>
          <p14:tracePt t="31763" x="6753225" y="4479925"/>
          <p14:tracePt t="31780" x="6753225" y="4473575"/>
          <p14:tracePt t="31798" x="6753225" y="4460875"/>
          <p14:tracePt t="31840" x="6753225" y="4467225"/>
          <p14:tracePt t="31854" x="6746875" y="4473575"/>
          <p14:tracePt t="31863" x="6740525" y="4479925"/>
          <p14:tracePt t="31872" x="6732588" y="4494213"/>
          <p14:tracePt t="31883" x="6711950" y="4508500"/>
          <p14:tracePt t="31897" x="6705600" y="4529138"/>
          <p14:tracePt t="31914" x="6699250" y="4541838"/>
          <p14:tracePt t="31931" x="6684963" y="4591050"/>
          <p14:tracePt t="31947" x="6684963" y="4624388"/>
          <p14:tracePt t="31964" x="6684963" y="4651375"/>
          <p14:tracePt t="31967" x="6684963" y="4679950"/>
          <p14:tracePt t="31980" x="6684963" y="4713288"/>
          <p14:tracePt t="31998" x="6684963" y="4733925"/>
          <p14:tracePt t="32015" x="6678613" y="4781550"/>
          <p14:tracePt t="32030" x="6664325" y="4810125"/>
          <p14:tracePt t="32047" x="6664325" y="4822825"/>
          <p14:tracePt t="32073" x="6650038" y="4851400"/>
          <p14:tracePt t="32077" x="6650038" y="4870450"/>
          <p14:tracePt t="32087" x="6643688" y="4891088"/>
          <p14:tracePt t="32098" x="6643688" y="4911725"/>
          <p14:tracePt t="32114" x="6637338" y="4940300"/>
          <p14:tracePt t="32131" x="6637338" y="4953000"/>
          <p14:tracePt t="32135" x="6637338" y="4967288"/>
          <p14:tracePt t="32148" x="6637338" y="4987925"/>
          <p14:tracePt t="32164" x="6630988" y="4994275"/>
          <p14:tracePt t="32192" x="6623050" y="5021263"/>
          <p14:tracePt t="32211" x="6610350" y="5056188"/>
          <p14:tracePt t="32221" x="6602413" y="5070475"/>
          <p14:tracePt t="32232" x="6602413" y="5097463"/>
          <p14:tracePt t="32248" x="6596063" y="5130800"/>
          <p14:tracePt t="32265" x="6596063" y="5200650"/>
          <p14:tracePt t="32281" x="6596063" y="5248275"/>
          <p14:tracePt t="32303" x="6589713" y="5316538"/>
          <p14:tracePt t="32316" x="6575425" y="5343525"/>
          <p14:tracePt t="32331" x="6575425" y="5378450"/>
          <p14:tracePt t="32349" x="6575425" y="5405438"/>
          <p14:tracePt t="32351" x="6575425" y="5426075"/>
          <p14:tracePt t="32364" x="6575425" y="5446713"/>
          <p14:tracePt t="32391" x="6575425" y="5473700"/>
          <p14:tracePt t="32413" x="6575425" y="5508625"/>
          <p14:tracePt t="32422" x="6575425" y="5514975"/>
          <p14:tracePt t="32434" x="6575425" y="5521325"/>
          <p14:tracePt t="32448" x="6575425" y="5541963"/>
          <p14:tracePt t="32470" x="6575425" y="5549900"/>
          <p14:tracePt t="32492" x="6575425" y="5556250"/>
          <p14:tracePt t="33321" x="6548438" y="5591175"/>
          <p14:tracePt t="33333" x="6507163" y="5651500"/>
          <p14:tracePt t="33344" x="6465888" y="5707063"/>
          <p14:tracePt t="33356" x="6424613" y="5775325"/>
          <p14:tracePt t="33368" x="6376988" y="5837238"/>
          <p14:tracePt t="33382" x="6329363" y="5932488"/>
          <p14:tracePt t="33399" x="6267450" y="5994400"/>
          <p14:tracePt t="33416" x="6157913" y="6151563"/>
          <p14:tracePt t="33433" x="6110288" y="6221413"/>
          <p14:tracePt t="33449" x="6069013" y="6289675"/>
          <p14:tracePt t="33466" x="6000750" y="6419850"/>
          <p14:tracePt t="33483" x="5959475" y="6461125"/>
          <p14:tracePt t="33500" x="5856288" y="6529388"/>
          <p14:tracePt t="33516" x="5821363" y="6562725"/>
          <p14:tracePt t="33533" x="5773738" y="6577013"/>
          <p14:tracePt t="33549" x="5651500" y="6638925"/>
          <p14:tracePt t="33565" x="5575300" y="6672263"/>
          <p14:tracePt t="33583" x="5445125" y="6721475"/>
          <p14:tracePt t="33600" x="5370513" y="6742113"/>
          <p14:tracePt t="33616" x="5314950" y="6754813"/>
          <p14:tracePt t="33632" x="5178425" y="6775450"/>
          <p14:tracePt t="33649" x="5110163" y="6775450"/>
          <p14:tracePt t="33667" x="4945063" y="6762750"/>
          <p14:tracePt t="33682" x="4841875" y="6748463"/>
          <p14:tracePt t="33700" x="4725988" y="6727825"/>
          <p14:tracePt t="33716" x="4554538" y="6692900"/>
          <p14:tracePt t="33733" x="4459288" y="6686550"/>
          <p14:tracePt t="33750" x="4362450" y="6672263"/>
          <p14:tracePt t="33754" x="4205288" y="6680200"/>
          <p14:tracePt t="33766" x="4054475" y="6692900"/>
          <p14:tracePt t="33783" x="3938588" y="6713538"/>
          <p14:tracePt t="33788" x="3822700" y="6742113"/>
          <p14:tracePt t="33799" x="3719513" y="6762750"/>
          <p14:tracePt t="33815" x="3616325" y="6796088"/>
          <p14:tracePt t="33833" x="3513138" y="6816725"/>
          <p14:tracePt t="33836" x="3424238" y="6837363"/>
          <p14:tracePt t="33955" x="2171700" y="6831013"/>
          <p14:tracePt t="33966" x="2020888" y="6816725"/>
          <p14:tracePt t="33978" x="1884363" y="6816725"/>
          <p14:tracePt t="33990" x="1733550" y="6802438"/>
          <p14:tracePt t="34004" x="1582738" y="6789738"/>
          <p14:tracePt t="34016" x="1465263" y="6754813"/>
          <p14:tracePt t="34033" x="1328738" y="6727825"/>
          <p14:tracePt t="34050" x="1136650" y="6659563"/>
          <p14:tracePt t="34066" x="1054100" y="6604000"/>
          <p14:tracePt t="34084" x="993775" y="6542088"/>
          <p14:tracePt t="34099" x="849313" y="6392863"/>
          <p14:tracePt t="34116" x="781050" y="6316663"/>
          <p14:tracePt t="34134" x="650875" y="6192838"/>
          <p14:tracePt t="34149" x="623888" y="6165850"/>
          <p14:tracePt t="34166" x="603250" y="6145213"/>
          <p14:tracePt t="34183" x="595313" y="6138863"/>
          <p14:tracePt t="34206" x="609600" y="6138863"/>
          <p14:tracePt t="34219" x="630238" y="6138863"/>
          <p14:tracePt t="34233" x="657225" y="6138863"/>
          <p14:tracePt t="34251" x="671513" y="6138863"/>
          <p14:tracePt t="34255" x="698500" y="6151563"/>
          <p14:tracePt t="34267" x="712788" y="6159500"/>
          <p14:tracePt t="34283" x="746125" y="6180138"/>
          <p14:tracePt t="34299" x="787400" y="6221413"/>
          <p14:tracePt t="34316" x="849313" y="6316663"/>
          <p14:tracePt t="34334" x="890588" y="6378575"/>
          <p14:tracePt t="34351" x="952500" y="6467475"/>
          <p14:tracePt t="34366" x="985838" y="6508750"/>
          <p14:tracePt t="34383" x="1027113" y="6535738"/>
          <p14:tracePt t="34400" x="1116013" y="6597650"/>
          <p14:tracePt t="34417" x="1177925" y="6632575"/>
          <p14:tracePt t="34434" x="1322388" y="6686550"/>
          <p14:tracePt t="34450" x="1423988" y="6721475"/>
          <p14:tracePt t="34467" x="1527175" y="6748463"/>
          <p14:tracePt t="34471" x="1644650" y="6754813"/>
          <p14:tracePt t="34483" x="1746250" y="6789738"/>
          <p14:tracePt t="34500" x="1849438" y="6816725"/>
          <p14:tracePt t="34517" x="2062163" y="6823075"/>
          <p14:tracePt t="34533" x="2198688" y="6837363"/>
          <p14:tracePt t="34550" x="2382838" y="6837363"/>
          <p14:tracePt t="34566" x="2752725" y="6831013"/>
          <p14:tracePt t="34583" x="2938463" y="6816725"/>
          <p14:tracePt t="34602" x="3122613" y="6816725"/>
          <p14:tracePt t="34605" x="3328988" y="6802438"/>
          <p14:tracePt t="34617" x="3513138" y="6789738"/>
          <p14:tracePt t="34633" x="3684588" y="6769100"/>
          <p14:tracePt t="34651" x="4075113" y="6742113"/>
          <p14:tracePt t="34666" x="4281488" y="6727825"/>
          <p14:tracePt t="34683" x="4445000" y="6727825"/>
          <p14:tracePt t="34687" x="4595813" y="6727825"/>
          <p14:tracePt t="34699" x="4711700" y="6727825"/>
          <p14:tracePt t="34717" x="4808538" y="6727825"/>
          <p14:tracePt t="34734" x="4972050" y="6713538"/>
          <p14:tracePt t="34750" x="5068888" y="6659563"/>
          <p14:tracePt t="34767" x="5143500" y="6577013"/>
          <p14:tracePt t="34771" x="5219700" y="6481763"/>
          <p14:tracePt t="34784" x="5314950" y="6384925"/>
          <p14:tracePt t="34801" x="5430838" y="6269038"/>
          <p14:tracePt t="34818" x="5616575" y="6083300"/>
          <p14:tracePt t="34834" x="5746750" y="5994400"/>
          <p14:tracePt t="34850" x="5891213" y="5911850"/>
          <p14:tracePt t="34868" x="6143625" y="5775325"/>
          <p14:tracePt t="34884" x="6219825" y="5727700"/>
          <p14:tracePt t="34902" x="6321425" y="5651500"/>
          <p14:tracePt t="34917" x="6370638" y="5618163"/>
          <p14:tracePt t="34935" x="6376988" y="5603875"/>
          <p14:tracePt t="34950" x="6383338" y="5597525"/>
          <p14:tracePt t="34975" x="6376988" y="5597525"/>
          <p14:tracePt t="34988" x="6370638" y="5597525"/>
          <p14:tracePt t="35001" x="6342063" y="5611813"/>
          <p14:tracePt t="35017" x="6294438" y="5651500"/>
          <p14:tracePt t="35034" x="6170613" y="5734050"/>
          <p14:tracePt t="35051" x="6069013" y="5795963"/>
          <p14:tracePt t="35068" x="5945188" y="5843588"/>
          <p14:tracePt t="35071" x="5815013" y="5905500"/>
          <p14:tracePt t="35084" x="5691188" y="5967413"/>
          <p14:tracePt t="35100" x="5581650" y="6015038"/>
          <p14:tracePt t="35119" x="5383213" y="6124575"/>
          <p14:tracePt t="35134" x="5294313" y="6151563"/>
          <p14:tracePt t="35151" x="5211763" y="6186488"/>
          <p14:tracePt t="35167" x="5021263" y="6254750"/>
          <p14:tracePt t="35184" x="4911725" y="6289675"/>
          <p14:tracePt t="35203" x="4760913" y="6384925"/>
          <p14:tracePt t="35218" x="4672013" y="6446838"/>
          <p14:tracePt t="35234" x="4575175" y="6502400"/>
          <p14:tracePt t="35250" x="4356100" y="6624638"/>
          <p14:tracePt t="35267" x="4232275" y="6672263"/>
          <p14:tracePt t="35286" x="4000500" y="6713538"/>
          <p14:tracePt t="35301" x="3917950" y="6713538"/>
          <p14:tracePt t="35317" x="3835400" y="6713538"/>
          <p14:tracePt t="35335" x="3657600" y="6707188"/>
          <p14:tracePt t="35350" x="3575050" y="6700838"/>
          <p14:tracePt t="35368" x="3492500" y="6686550"/>
          <p14:tracePt t="35371" x="3397250" y="6672263"/>
          <p14:tracePt t="35384" x="3314700" y="6653213"/>
          <p14:tracePt t="35401" x="3232150" y="6645275"/>
          <p14:tracePt t="35418" x="3068638" y="6604000"/>
          <p14:tracePt t="35443" x="3000375" y="6583363"/>
          <p14:tracePt t="35453" x="2897188" y="6556375"/>
          <p14:tracePt t="35459" x="2794000" y="6535738"/>
          <p14:tracePt t="35469" x="2663825" y="6502400"/>
          <p14:tracePt t="35485" x="2527300" y="6461125"/>
          <p14:tracePt t="35501" x="2301875" y="6392863"/>
          <p14:tracePt t="35518" x="2178050" y="6351588"/>
          <p14:tracePt t="35536" x="2054225" y="6302375"/>
          <p14:tracePt t="35551" x="1793875" y="6227763"/>
          <p14:tracePt t="35567" x="1671638" y="6180138"/>
          <p14:tracePt t="35584" x="1485900" y="6111875"/>
          <p14:tracePt t="35601" x="1438275" y="6091238"/>
          <p14:tracePt t="35619" x="1390650" y="6070600"/>
          <p14:tracePt t="35634" x="1328738" y="6049963"/>
          <p14:tracePt t="35651" x="1301750" y="6035675"/>
          <p14:tracePt t="35669" x="1281113" y="6029325"/>
          <p14:tracePt t="35751" x="1287463" y="6029325"/>
          <p14:tracePt t="35769" x="1308100" y="6029325"/>
          <p14:tracePt t="35783" x="1322388" y="6029325"/>
          <p14:tracePt t="35793" x="1335088" y="6035675"/>
          <p14:tracePt t="35803" x="1343025" y="6049963"/>
          <p14:tracePt t="35819" x="1355725" y="6062663"/>
          <p14:tracePt t="35835" x="1376363" y="6070600"/>
          <p14:tracePt t="35838" x="1384300" y="6083300"/>
          <p14:tracePt t="35851" x="1397000" y="6091238"/>
          <p14:tracePt t="35868" x="1403350" y="6103938"/>
          <p14:tracePt t="35885" x="1438275" y="6124575"/>
          <p14:tracePt t="35901" x="1465263" y="6145213"/>
          <p14:tracePt t="35919" x="1500188" y="6159500"/>
          <p14:tracePt t="35923" x="1554163" y="6200775"/>
          <p14:tracePt t="35935" x="1630363" y="6221413"/>
          <p14:tracePt t="35951" x="1725613" y="6242050"/>
          <p14:tracePt t="35968" x="1985963" y="6302375"/>
          <p14:tracePt t="35984" x="2089150" y="6323013"/>
          <p14:tracePt t="36001" x="2198688" y="6337300"/>
          <p14:tracePt t="36019" x="2500313" y="6337300"/>
          <p14:tracePt t="36035" x="2719388" y="6330950"/>
          <p14:tracePt t="36052" x="3205163" y="6269038"/>
          <p14:tracePt t="36069" x="3465513" y="6227763"/>
          <p14:tracePt t="36086" x="3740150" y="6186488"/>
          <p14:tracePt t="36090" x="3965575" y="6138863"/>
          <p14:tracePt t="36102" x="4137025" y="6118225"/>
          <p14:tracePt t="36118" x="4308475" y="6091238"/>
          <p14:tracePt t="36137" x="4637088" y="6021388"/>
          <p14:tracePt t="36151" x="4773613" y="5988050"/>
          <p14:tracePt t="36168" x="4876800" y="5961063"/>
          <p14:tracePt t="36186" x="5068888" y="5905500"/>
          <p14:tracePt t="36203" x="5151438" y="5884863"/>
          <p14:tracePt t="36220" x="5335588" y="5851525"/>
          <p14:tracePt t="36234" x="5445125" y="5843588"/>
          <p14:tracePt t="36252" x="5548313" y="5830888"/>
          <p14:tracePt t="36269" x="5732463" y="5810250"/>
          <p14:tracePt t="36285" x="5800725" y="5789613"/>
          <p14:tracePt t="36303" x="5862638" y="5775325"/>
          <p14:tracePt t="36305" x="5911850" y="5768975"/>
          <p14:tracePt t="36319" x="5945188" y="5761038"/>
          <p14:tracePt t="36336" x="5992813" y="5748338"/>
          <p14:tracePt t="36352" x="6054725" y="5741988"/>
          <p14:tracePt t="36368" x="6075363" y="5734050"/>
          <p14:tracePt t="36385" x="6096000" y="5734050"/>
          <p14:tracePt t="36403" x="6122988" y="5734050"/>
          <p14:tracePt t="36420" x="6137275" y="5734050"/>
          <p14:tracePt t="36436" x="6130925" y="5734050"/>
          <p14:tracePt t="36452" x="6130925" y="5741988"/>
          <p14:tracePt t="36471" x="6116638" y="5754688"/>
          <p14:tracePt t="36474" x="6089650" y="5775325"/>
          <p14:tracePt t="36485" x="6054725" y="5802313"/>
          <p14:tracePt t="36502" x="6007100" y="5822950"/>
          <p14:tracePt t="36519" x="5911850" y="5872163"/>
          <p14:tracePt t="36536" x="5856288" y="5891213"/>
          <p14:tracePt t="36553" x="5808663" y="5932488"/>
          <p14:tracePt t="36569" x="5670550" y="5981700"/>
          <p14:tracePt t="36586" x="5589588" y="6015038"/>
          <p14:tracePt t="36604" x="5397500" y="6056313"/>
          <p14:tracePt t="36619" x="5294313" y="6091238"/>
          <p14:tracePt t="36635" x="5178425" y="6118225"/>
          <p14:tracePt t="36654" x="5006975" y="6159500"/>
          <p14:tracePt t="36669" x="4903788" y="6180138"/>
          <p14:tracePt t="36686" x="4794250" y="6180138"/>
          <p14:tracePt t="36689" x="4643438" y="6180138"/>
          <p14:tracePt t="36702" x="4533900" y="6180138"/>
          <p14:tracePt t="36720" x="4418013" y="6180138"/>
          <p14:tracePt t="36736" x="4205288" y="6180138"/>
          <p14:tracePt t="36752" x="4102100" y="6151563"/>
          <p14:tracePt t="36768" x="4006850" y="6145213"/>
          <p14:tracePt t="36785" x="3787775" y="6118225"/>
          <p14:tracePt t="36803" x="3692525" y="6097588"/>
          <p14:tracePt t="36820" x="3513138" y="6056313"/>
          <p14:tracePt t="36835" x="3432175" y="6035675"/>
          <p14:tracePt t="36852" x="3370263" y="6015038"/>
          <p14:tracePt t="36856" x="3322638" y="5994400"/>
          <p14:tracePt t="36869" x="3260725" y="5973763"/>
          <p14:tracePt t="36886" x="3213100" y="5967413"/>
          <p14:tracePt t="36903" x="3130550" y="5932488"/>
          <p14:tracePt t="36919" x="3103563" y="5919788"/>
          <p14:tracePt t="36937" x="3068638" y="5911850"/>
          <p14:tracePt t="36952" x="3041650" y="5891213"/>
          <p14:tracePt t="36969" x="3027363" y="5884863"/>
          <p14:tracePt t="36986" x="3027363" y="5878513"/>
          <p14:tracePt t="37010" x="3041650" y="5872163"/>
          <p14:tracePt t="37023" x="3062288" y="5864225"/>
          <p14:tracePt t="37035" x="3095625" y="5851525"/>
          <p14:tracePt t="37053" x="3143250" y="5843588"/>
          <p14:tracePt t="37071" x="3260725" y="5822950"/>
          <p14:tracePt t="37086" x="3322638" y="5810250"/>
          <p14:tracePt t="37102" x="3376613" y="5802313"/>
          <p14:tracePt t="37131" x="3500438" y="5795963"/>
          <p14:tracePt t="37138" x="3568700" y="5795963"/>
          <p14:tracePt t="37151" x="3663950" y="5795963"/>
          <p14:tracePt t="37159" x="3773488" y="5781675"/>
          <p14:tracePt t="37170" x="3890963" y="5781675"/>
          <p14:tracePt t="37186" x="3971925" y="5781675"/>
          <p14:tracePt t="37202" x="4110038" y="5781675"/>
          <p14:tracePt t="37220" x="4157663" y="5781675"/>
          <p14:tracePt t="37236" x="4205288" y="5781675"/>
          <p14:tracePt t="37239" x="4232275" y="5781675"/>
          <p14:tracePt t="37252" x="4267200" y="5781675"/>
          <p14:tracePt t="37270" x="4302125" y="5781675"/>
          <p14:tracePt t="37286" x="4403725" y="5768975"/>
          <p14:tracePt t="37303" x="4486275" y="5768975"/>
          <p14:tracePt t="37319" x="4575175" y="5761038"/>
          <p14:tracePt t="37336" x="4725988" y="5761038"/>
          <p14:tracePt t="37353" x="4781550" y="5748338"/>
          <p14:tracePt t="37370" x="4870450" y="5734050"/>
          <p14:tracePt t="37386" x="4903788" y="5721350"/>
          <p14:tracePt t="37403" x="4938713" y="5713413"/>
          <p14:tracePt t="37408" x="4986338" y="5713413"/>
          <p14:tracePt t="37419" x="5013325" y="5707063"/>
          <p14:tracePt t="37436" x="5048250" y="5707063"/>
          <p14:tracePt t="37454" x="5130800" y="5707063"/>
          <p14:tracePt t="37470" x="5164138" y="5707063"/>
          <p14:tracePt t="37486" x="5199063" y="5721350"/>
          <p14:tracePt t="37502" x="5273675" y="5734050"/>
          <p14:tracePt t="37520" x="5308600" y="5748338"/>
          <p14:tracePt t="37538" x="5349875" y="5754688"/>
          <p14:tracePt t="37553" x="5362575" y="5754688"/>
          <p14:tracePt t="37569" x="5383213" y="5761038"/>
          <p14:tracePt t="37586" x="5397500" y="5761038"/>
          <p14:tracePt t="37603" x="5403850" y="5761038"/>
          <p14:tracePt t="37623" x="5411788" y="5761038"/>
          <p14:tracePt t="39252" x="5430838" y="5781675"/>
          <p14:tracePt t="39263" x="5492750" y="5822950"/>
          <p14:tracePt t="39277" x="5561013" y="5864225"/>
          <p14:tracePt t="39289" x="5622925" y="5905500"/>
          <p14:tracePt t="39305" x="5699125" y="5961063"/>
          <p14:tracePt t="39323" x="5794375" y="6015038"/>
          <p14:tracePt t="39326" x="5883275" y="6049963"/>
          <p14:tracePt t="39339" x="6021388" y="6097588"/>
          <p14:tracePt t="39354" x="6178550" y="6138863"/>
          <p14:tracePt t="39372" x="6492875" y="6227763"/>
          <p14:tracePt t="39388" x="6637338" y="6296025"/>
          <p14:tracePt t="39405" x="6732588" y="6323013"/>
          <p14:tracePt t="39421" x="7137400" y="6419850"/>
          <p14:tracePt t="39438" x="7288213" y="6461125"/>
          <p14:tracePt t="39456" x="7513638" y="6515100"/>
          <p14:tracePt t="39472" x="7581900" y="6529388"/>
          <p14:tracePt t="39488" x="7623175" y="6535738"/>
          <p14:tracePt t="39492" x="7658100" y="6535738"/>
          <p14:tracePt t="39509" x="7670800" y="6529388"/>
          <p14:tracePt t="39523" x="7670800" y="6523038"/>
          <p14:tracePt t="39539" x="7678738" y="6508750"/>
          <p14:tracePt t="39611" x="7685088" y="6508750"/>
          <p14:tracePt t="39624" x="7691438" y="6508750"/>
          <p14:tracePt t="39634" x="7691438" y="6515100"/>
          <p14:tracePt t="39647" x="7705725" y="6523038"/>
          <p14:tracePt t="39666" x="7712075" y="6529388"/>
          <p14:tracePt t="39679" x="7726363" y="6535738"/>
          <p14:tracePt t="39690" x="7732713" y="6542088"/>
          <p14:tracePt t="39705" x="7747000" y="6542088"/>
          <p14:tracePt t="39708" x="7753350" y="6542088"/>
          <p14:tracePt t="39721" x="7767638" y="6550025"/>
          <p14:tracePt t="39755" x="7773988" y="6550025"/>
          <p14:tracePt t="39910" x="7773988" y="6542088"/>
          <p14:tracePt t="39934" x="7759700" y="6535738"/>
          <p14:tracePt t="40042" x="7759700" y="6529388"/>
          <p14:tracePt t="40066" x="7759700" y="6523038"/>
          <p14:tracePt t="40102" x="7759700" y="6508750"/>
          <p14:tracePt t="40127" x="7759700" y="6502400"/>
          <p14:tracePt t="40139" x="7759700" y="6494463"/>
          <p14:tracePt t="40150" x="7759700" y="6481763"/>
          <p14:tracePt t="40162" x="7759700" y="6453188"/>
          <p14:tracePt t="40175" x="7759700" y="6419850"/>
          <p14:tracePt t="40190" x="7759700" y="6364288"/>
          <p14:tracePt t="40206" x="7753350" y="6302375"/>
          <p14:tracePt t="40223" x="7712075" y="6145213"/>
          <p14:tracePt t="40239" x="7670800" y="6070600"/>
          <p14:tracePt t="40257" x="7616825" y="5994400"/>
          <p14:tracePt t="40261" x="7548563" y="5932488"/>
          <p14:tracePt t="40273" x="7499350" y="5878513"/>
          <p14:tracePt t="40289" x="7439025" y="5837238"/>
          <p14:tracePt t="40307" x="7288213" y="5768975"/>
          <p14:tracePt t="40323" x="7205663" y="5734050"/>
          <p14:tracePt t="40340" x="7061200" y="5692775"/>
          <p14:tracePt t="40357" x="6829425" y="5645150"/>
          <p14:tracePt t="40373" x="6726238" y="5630863"/>
          <p14:tracePt t="40391" x="6569075" y="5638800"/>
          <p14:tracePt t="40406" x="6507163" y="5659438"/>
          <p14:tracePt t="40423" x="6438900" y="5665788"/>
          <p14:tracePt t="40439" x="6321425" y="5700713"/>
          <p14:tracePt t="40456" x="6261100" y="5721350"/>
          <p14:tracePt t="40474" x="6164263" y="5748338"/>
          <p14:tracePt t="40489" x="6122988" y="5754688"/>
          <p14:tracePt t="40505" x="6110288" y="5761038"/>
          <p14:tracePt t="40534" x="6089650" y="5761038"/>
          <p14:tracePt t="40552" x="6075363" y="5775325"/>
          <p14:tracePt t="41049" x="6034088" y="5741988"/>
          <p14:tracePt t="41062" x="5992813" y="5692775"/>
          <p14:tracePt t="41073" x="5945188" y="5659438"/>
          <p14:tracePt t="41084" x="5903913" y="5624513"/>
          <p14:tracePt t="41097" x="5856288" y="5603875"/>
          <p14:tracePt t="41110" x="5829300" y="5583238"/>
          <p14:tracePt t="41124" x="5794375" y="5576888"/>
          <p14:tracePt t="41141" x="5767388" y="5576888"/>
          <p14:tracePt t="41157" x="5746750" y="5576888"/>
          <p14:tracePt t="41173" x="5740400" y="5576888"/>
          <p14:tracePt t="41190" x="5740400" y="5583238"/>
          <p14:tracePt t="41194" x="5740400" y="5591175"/>
          <p14:tracePt t="41207" x="5746750" y="5603875"/>
          <p14:tracePt t="41223" x="5761038" y="5618163"/>
          <p14:tracePt t="41240" x="5788025" y="5630863"/>
          <p14:tracePt t="41257" x="5800725" y="5645150"/>
          <p14:tracePt t="41274" x="5808663" y="5659438"/>
          <p14:tracePt t="41290" x="5821363" y="5665788"/>
          <p14:tracePt t="41306" x="5829300" y="5665788"/>
          <p14:tracePt t="41325" x="5829300" y="5672138"/>
          <p14:tracePt t="41371" x="5829300" y="5680075"/>
          <p14:tracePt t="49570" x="5835650" y="5686425"/>
          <p14:tracePt t="49582" x="5856288" y="5700713"/>
          <p14:tracePt t="49594" x="5870575" y="5707063"/>
          <p14:tracePt t="49605" x="5876925" y="5727700"/>
          <p14:tracePt t="49620" x="5903913" y="5741988"/>
          <p14:tracePt t="49632" x="5911850" y="5754688"/>
          <p14:tracePt t="49648" x="5924550" y="5775325"/>
          <p14:tracePt t="49666" x="5959475" y="5816600"/>
          <p14:tracePt t="49682" x="5965825" y="5830888"/>
          <p14:tracePt t="49698" x="5980113" y="5857875"/>
          <p14:tracePt t="49715" x="6013450" y="5884863"/>
          <p14:tracePt t="49732" x="6040438" y="5911850"/>
          <p14:tracePt t="49749" x="6089650" y="5953125"/>
          <p14:tracePt t="49765" x="6102350" y="5981700"/>
          <p14:tracePt t="49781" x="6130925" y="5988050"/>
          <p14:tracePt t="49799" x="6157913" y="6015038"/>
          <p14:tracePt t="49815" x="6170613" y="6021388"/>
          <p14:tracePt t="49833" x="6226175" y="6035675"/>
          <p14:tracePt t="49849" x="6240463" y="6035675"/>
          <p14:tracePt t="49866" x="6253163" y="6042025"/>
          <p14:tracePt t="49882" x="6288088" y="6042025"/>
          <p14:tracePt t="49899" x="6300788" y="6042025"/>
          <p14:tracePt t="49916" x="6308725" y="6042025"/>
          <p14:tracePt t="49919" x="6315075" y="6035675"/>
          <p14:tracePt t="49932" x="6321425" y="6029325"/>
          <p14:tracePt t="49948" x="6335713" y="6029325"/>
          <p14:tracePt t="49965" x="6350000" y="6021388"/>
          <p14:tracePt t="49982" x="6350000" y="6015038"/>
          <p14:tracePt t="50000" x="6356350" y="6015038"/>
          <p14:tracePt t="50003" x="6362700" y="6008688"/>
          <p14:tracePt t="50016" x="6370638" y="6008688"/>
          <p14:tracePt t="50037" x="6376988" y="5994400"/>
          <p14:tracePt t="50060" x="6383338" y="5994400"/>
          <p14:tracePt t="50072" x="6397625" y="5988050"/>
          <p14:tracePt t="50088" x="6403975" y="5988050"/>
          <p14:tracePt t="50099" x="6410325" y="5988050"/>
          <p14:tracePt t="50121" x="6418263" y="5981700"/>
          <p14:tracePt t="50134" x="6424613" y="5981700"/>
          <p14:tracePt t="50150" x="6430963" y="5981700"/>
          <p14:tracePt t="50165" x="6438900" y="5973763"/>
          <p14:tracePt t="50182" x="6451600" y="5967413"/>
          <p14:tracePt t="50199" x="6459538" y="5967413"/>
          <p14:tracePt t="50217" x="6465888" y="5961063"/>
          <p14:tracePt t="50232" x="6472238" y="5961063"/>
          <p14:tracePt t="50275" x="6480175" y="5961063"/>
          <p14:tracePt t="50323" x="6486525" y="5961063"/>
          <p14:tracePt t="50360" x="6492875" y="5961063"/>
          <p14:tracePt t="50372" x="6492875" y="5953125"/>
          <p14:tracePt t="50395" x="6507163" y="5953125"/>
          <p14:tracePt t="50444" x="6507163" y="5940425"/>
          <p14:tracePt t="50455" x="6513513" y="5940425"/>
          <p14:tracePt t="50491" x="6521450" y="5932488"/>
          <p14:tracePt t="50515" x="6527800" y="5932488"/>
          <p14:tracePt t="50527" x="6534150" y="5932488"/>
          <p14:tracePt t="50539" x="6540500" y="5932488"/>
          <p14:tracePt t="50563" x="6548438" y="5932488"/>
          <p14:tracePt t="50599" x="6561138" y="5932488"/>
          <p14:tracePt t="50611" x="6569075" y="5932488"/>
          <p14:tracePt t="50647" x="6575425" y="5932488"/>
          <p14:tracePt t="50683" x="6581775" y="5932488"/>
          <p14:tracePt t="50731" x="6589713" y="5932488"/>
          <p14:tracePt t="50744" x="6596063" y="5932488"/>
          <p14:tracePt t="50769" x="6596063" y="5926138"/>
          <p14:tracePt t="50780" x="6610350" y="5926138"/>
          <p14:tracePt t="50791" x="6623050" y="5926138"/>
          <p14:tracePt t="50805" x="6637338" y="5926138"/>
          <p14:tracePt t="50817" x="6657975" y="5926138"/>
          <p14:tracePt t="50833" x="6699250" y="5919788"/>
          <p14:tracePt t="50850" x="6740525" y="5919788"/>
          <p14:tracePt t="50854" x="6788150" y="5919788"/>
          <p14:tracePt t="50867" x="6821488" y="5919788"/>
          <p14:tracePt t="50883" x="6856413" y="5919788"/>
          <p14:tracePt t="50900" x="6931025" y="5919788"/>
          <p14:tracePt t="50916" x="6951663" y="5919788"/>
          <p14:tracePt t="50935" x="6965950" y="5919788"/>
          <p14:tracePt t="50949" x="7007225" y="5919788"/>
          <p14:tracePt t="50966" x="7019925" y="5911850"/>
          <p14:tracePt t="50985" x="7048500" y="5905500"/>
          <p14:tracePt t="51001" x="7075488" y="5905500"/>
          <p14:tracePt t="51017" x="7096125" y="5905500"/>
          <p14:tracePt t="51033" x="7150100" y="5905500"/>
          <p14:tracePt t="51050" x="7170738" y="5905500"/>
          <p14:tracePt t="51068" x="7232650" y="5905500"/>
          <p14:tracePt t="51083" x="7253288" y="5899150"/>
          <p14:tracePt t="51099" x="7280275" y="5899150"/>
          <p14:tracePt t="51123" x="7350125" y="5899150"/>
          <p14:tracePt t="51136" x="7377113" y="5899150"/>
          <p14:tracePt t="51152" x="7431088" y="5899150"/>
          <p14:tracePt t="51167" x="7459663" y="5899150"/>
          <p14:tracePt t="51192" x="7519988" y="5884863"/>
          <p14:tracePt t="51202" x="7540625" y="5884863"/>
          <p14:tracePt t="51217" x="7581900" y="5878513"/>
          <p14:tracePt t="51234" x="7616825" y="5878513"/>
          <p14:tracePt t="51238" x="7637463" y="5878513"/>
          <p14:tracePt t="51250" x="7664450" y="5864225"/>
          <p14:tracePt t="51267" x="7712075" y="5857875"/>
          <p14:tracePt t="51285" x="7780338" y="5837238"/>
          <p14:tracePt t="51299" x="7821613" y="5822950"/>
          <p14:tracePt t="51325" x="7910513" y="5761038"/>
          <p14:tracePt t="51336" x="7945438" y="5734050"/>
          <p14:tracePt t="51351" x="7972425" y="5707063"/>
          <p14:tracePt t="51368" x="8013700" y="5659438"/>
          <p14:tracePt t="51383" x="8027988" y="5638800"/>
          <p14:tracePt t="51400" x="8048625" y="5618163"/>
          <p14:tracePt t="51417" x="8075613" y="5591175"/>
          <p14:tracePt t="51437" x="8081963" y="5570538"/>
          <p14:tracePt t="51463" x="8102600" y="5521325"/>
          <p14:tracePt t="51468" x="8116888" y="5500688"/>
          <p14:tracePt t="51478" x="8123238" y="5473700"/>
          <p14:tracePt t="51489" x="8137525" y="5446713"/>
          <p14:tracePt t="51501" x="8137525" y="5411788"/>
          <p14:tracePt t="51518" x="8150225" y="5364163"/>
          <p14:tracePt t="51534" x="8158163" y="5302250"/>
          <p14:tracePt t="51537" x="8158163" y="5233988"/>
          <p14:tracePt t="51550" x="8158163" y="5151438"/>
          <p14:tracePt t="51566" x="8143875" y="5070475"/>
          <p14:tracePt t="51591" x="8123238" y="4857750"/>
          <p14:tracePt t="51610" x="8089900" y="4672013"/>
          <p14:tracePt t="51621" x="8081963" y="4610100"/>
          <p14:tracePt t="51634" x="8069263" y="4549775"/>
          <p14:tracePt t="51651" x="8061325" y="4514850"/>
          <p14:tracePt t="51667" x="8054975" y="4432300"/>
          <p14:tracePt t="51684" x="8054975" y="4405313"/>
          <p14:tracePt t="51700" x="8061325" y="4384675"/>
          <p14:tracePt t="51726" x="8075613" y="4322763"/>
          <p14:tracePt t="51744" x="8096250" y="4248150"/>
          <p14:tracePt t="51754" x="8096250" y="4192588"/>
          <p14:tracePt t="51767" x="8081963" y="4130675"/>
          <p14:tracePt t="51784" x="8040688" y="4056063"/>
          <p14:tracePt t="51801" x="7897813" y="3870325"/>
          <p14:tracePt t="51818" x="7808913" y="3754438"/>
          <p14:tracePt t="51838" x="7650163" y="3549650"/>
          <p14:tracePt t="51862" x="7610475" y="3473450"/>
          <p14:tracePt t="51867" x="7581900" y="3432175"/>
          <p14:tracePt t="51874" x="7548563" y="3384550"/>
          <p14:tracePt t="51884" x="7534275" y="3357563"/>
          <p14:tracePt t="51895" x="7527925" y="3336925"/>
          <p14:tracePt t="51907" x="7507288" y="3316288"/>
          <p14:tracePt t="51920" x="7507288" y="3308350"/>
          <p14:tracePt t="51934" x="7499350" y="3302000"/>
          <p14:tracePt t="51950" x="7486650" y="3302000"/>
          <p14:tracePt t="51967" x="7466013" y="3302000"/>
          <p14:tracePt t="51994" x="7445375" y="3302000"/>
          <p14:tracePt t="52003" x="7431088" y="3302000"/>
          <p14:tracePt t="52008" x="7404100" y="3302000"/>
          <p14:tracePt t="52016" x="7362825" y="3295650"/>
          <p14:tracePt t="52027" x="7315200" y="3275013"/>
          <p14:tracePt t="52040" x="7240588" y="3254375"/>
          <p14:tracePt t="52051" x="7158038" y="3233738"/>
          <p14:tracePt t="52067" x="7075488" y="3213100"/>
          <p14:tracePt t="52084" x="7013575" y="3192463"/>
          <p14:tracePt t="52101" x="6931025" y="3171825"/>
          <p14:tracePt t="52128" x="6897688" y="3171825"/>
          <p14:tracePt t="52145" x="6883400" y="3171825"/>
          <p14:tracePt t="52153" x="6870700" y="3171825"/>
          <p14:tracePt t="52168" x="6850063" y="3171825"/>
          <p14:tracePt t="52184" x="6767513" y="3206750"/>
          <p14:tracePt t="52201" x="6691313" y="3227388"/>
          <p14:tracePt t="52218" x="6500813" y="3302000"/>
          <p14:tracePt t="52234" x="6424613" y="3336925"/>
          <p14:tracePt t="52252" x="6350000" y="3390900"/>
          <p14:tracePt t="52268" x="6273800" y="3487738"/>
          <p14:tracePt t="52284" x="6253163" y="3562350"/>
          <p14:tracePt t="52306" x="6253163" y="3768725"/>
          <p14:tracePt t="52322" x="6267450" y="3870325"/>
          <p14:tracePt t="52337" x="6300788" y="3979863"/>
          <p14:tracePt t="52351" x="6397625" y="4192588"/>
          <p14:tracePt t="52374" x="6451600" y="4268788"/>
          <p14:tracePt t="52393" x="6554788" y="4432300"/>
          <p14:tracePt t="52404" x="6596063" y="4508500"/>
          <p14:tracePt t="52419" x="6623050" y="4570413"/>
          <p14:tracePt t="52423" x="6657975" y="4638675"/>
          <p14:tracePt t="52435" x="6699250" y="4700588"/>
          <p14:tracePt t="52458" x="6726238" y="4754563"/>
          <p14:tracePt t="52472" x="6788150" y="4851400"/>
          <p14:tracePt t="52485" x="6815138" y="4899025"/>
          <p14:tracePt t="52501" x="6856413" y="4940300"/>
          <p14:tracePt t="52522" x="6965950" y="5021263"/>
          <p14:tracePt t="52536" x="7040563" y="5056188"/>
          <p14:tracePt t="52553" x="7123113" y="5076825"/>
          <p14:tracePt t="52557" x="7219950" y="5083175"/>
          <p14:tracePt t="52568" x="7308850" y="5097463"/>
          <p14:tracePt t="52591" x="7377113" y="5097463"/>
          <p14:tracePt t="52596" x="7445375" y="5091113"/>
          <p14:tracePt t="52605" x="7507288" y="5083175"/>
          <p14:tracePt t="52619" x="7554913" y="5062538"/>
          <p14:tracePt t="52635" x="7616825" y="5041900"/>
          <p14:tracePt t="52639" x="7678738" y="5014913"/>
          <p14:tracePt t="52661" x="7740650" y="4981575"/>
          <p14:tracePt t="52676" x="7862888" y="4864100"/>
          <p14:tracePt t="52687" x="7918450" y="4802188"/>
          <p14:tracePt t="52702" x="7945438" y="4727575"/>
          <p14:tracePt t="52718" x="7993063" y="4638675"/>
          <p14:tracePt t="52735" x="8048625" y="4452938"/>
          <p14:tracePt t="52751" x="8069263" y="4378325"/>
          <p14:tracePt t="52779" x="8096250" y="4165600"/>
          <p14:tracePt t="52801" x="8040688" y="3925888"/>
          <p14:tracePt t="52811" x="7986713" y="3768725"/>
          <p14:tracePt t="52819" x="7924800" y="3644900"/>
          <p14:tracePt t="52835" x="7850188" y="3529013"/>
          <p14:tracePt t="52852" x="7829550" y="3487738"/>
          <p14:tracePt t="52855" x="7788275" y="3432175"/>
          <p14:tracePt t="52868" x="7732713" y="3370263"/>
          <p14:tracePt t="52885" x="7705725" y="3336925"/>
          <p14:tracePt t="52907" x="7629525" y="3275013"/>
          <p14:tracePt t="52919" x="7569200" y="3233738"/>
          <p14:tracePt t="52936" x="7527925" y="3206750"/>
          <p14:tracePt t="52940" x="7466013" y="3165475"/>
          <p14:tracePt t="52952" x="7404100" y="3159125"/>
          <p14:tracePt t="52968" x="7342188" y="3138488"/>
          <p14:tracePt t="52996" x="7259638" y="3117850"/>
          <p14:tracePt t="53010" x="7246938" y="3117850"/>
          <p14:tracePt t="53012" x="7219950" y="3117850"/>
          <p14:tracePt t="53023" x="7212013" y="3117850"/>
          <p14:tracePt t="53036" x="7199313" y="3124200"/>
          <p14:tracePt t="53053" x="7191375" y="3138488"/>
          <p14:tracePt t="53069" x="7137400" y="3192463"/>
          <p14:tracePt t="53085" x="7081838" y="3233738"/>
          <p14:tracePt t="53108" x="6986588" y="3316288"/>
          <p14:tracePt t="53121" x="6945313" y="3357563"/>
          <p14:tracePt t="53136" x="6889750" y="3405188"/>
          <p14:tracePt t="53155" x="6800850" y="3541713"/>
          <p14:tracePt t="53173" x="6753225" y="3651250"/>
          <p14:tracePt t="53186" x="6705600" y="3740150"/>
          <p14:tracePt t="53203" x="6630988" y="3919538"/>
          <p14:tracePt t="53219" x="6610350" y="4008438"/>
          <p14:tracePt t="53238" x="6589713" y="4159250"/>
          <p14:tracePt t="53252" x="6596063" y="4219575"/>
          <p14:tracePt t="53269" x="6616700" y="4268788"/>
          <p14:tracePt t="53274" x="6616700" y="4302125"/>
          <p14:tracePt t="53286" x="6637338" y="4322763"/>
          <p14:tracePt t="53306" x="6643688" y="4337050"/>
          <p14:tracePt t="53322" x="6643688" y="4343400"/>
          <p14:tracePt t="53407" x="6650038" y="4343400"/>
          <p14:tracePt t="56221" x="6699250" y="4343400"/>
          <p14:tracePt t="56233" x="6856413" y="4302125"/>
          <p14:tracePt t="56245" x="7027863" y="4260850"/>
          <p14:tracePt t="56258" x="7185025" y="4227513"/>
          <p14:tracePt t="56272" x="7356475" y="4171950"/>
          <p14:tracePt t="56288" x="7548563" y="4130675"/>
          <p14:tracePt t="56306" x="7986713" y="4041775"/>
          <p14:tracePt t="56322" x="8170863" y="4014788"/>
          <p14:tracePt t="56340" x="8397875" y="3987800"/>
          <p14:tracePt t="56344" x="8637588" y="3946525"/>
          <p14:tracePt t="56355" x="8877300" y="3919538"/>
          <p14:tracePt t="56372" x="9102725" y="3905250"/>
          <p14:tracePt t="56390" x="9548813" y="3849688"/>
          <p14:tracePt t="56405" x="9788525" y="3836988"/>
          <p14:tracePt t="56422" x="10007600" y="3836988"/>
          <p14:tracePt t="56438" x="10398125" y="3843338"/>
          <p14:tracePt t="56455" x="10623550" y="3870325"/>
          <p14:tracePt t="56474" x="11034713" y="3940175"/>
          <p14:tracePt t="56488" x="11212513" y="3994150"/>
          <p14:tracePt t="56510" x="11404600" y="4035425"/>
          <p14:tracePt t="56513" x="11499850" y="4062413"/>
          <p14:tracePt t="56523" x="11657013" y="4097338"/>
          <p14:tracePt t="56538" x="11795125" y="4124325"/>
          <p14:tracePt t="56555" x="11958638" y="4186238"/>
          <p14:tracePt t="56558" x="12020550" y="4192588"/>
          <p14:tracePt t="56572" x="12136438" y="421957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7DE0-D55E-2265-8EAD-88D227469D50}"/>
              </a:ext>
            </a:extLst>
          </p:cNvPr>
          <p:cNvSpPr>
            <a:spLocks noGrp="1"/>
          </p:cNvSpPr>
          <p:nvPr>
            <p:ph type="title"/>
          </p:nvPr>
        </p:nvSpPr>
        <p:spPr/>
        <p:txBody>
          <a:bodyPr>
            <a:normAutofit/>
          </a:bodyPr>
          <a:lstStyle/>
          <a:p>
            <a:r>
              <a:rPr lang="en-US" sz="2000" dirty="0"/>
              <a:t>Beginning our statistical analysis, we find the Correlation Values with respect to Medical Insurance Charges back up the findings from our initial exploratory phase. The highest correlation values we see are Smoking (0.79), Age (0.30), and BMI (0.20), particularly </a:t>
            </a:r>
            <a:r>
              <a:rPr lang="en-US" sz="2000" dirty="0" err="1"/>
              <a:t>BMI_Overweight</a:t>
            </a:r>
            <a:r>
              <a:rPr lang="en-US" sz="2000" dirty="0"/>
              <a:t> (0.20). </a:t>
            </a:r>
          </a:p>
        </p:txBody>
      </p:sp>
      <p:graphicFrame>
        <p:nvGraphicFramePr>
          <p:cNvPr id="5" name="Content Placeholder 4">
            <a:extLst>
              <a:ext uri="{FF2B5EF4-FFF2-40B4-BE49-F238E27FC236}">
                <a16:creationId xmlns:a16="http://schemas.microsoft.com/office/drawing/2014/main" id="{14DCFFCB-716E-B4B4-8B21-03A7B9BCC243}"/>
              </a:ext>
            </a:extLst>
          </p:cNvPr>
          <p:cNvGraphicFramePr>
            <a:graphicFrameLocks noGrp="1"/>
          </p:cNvGraphicFramePr>
          <p:nvPr>
            <p:ph sz="half" idx="1"/>
            <p:extLst>
              <p:ext uri="{D42A27DB-BD31-4B8C-83A1-F6EECF244321}">
                <p14:modId xmlns:p14="http://schemas.microsoft.com/office/powerpoint/2010/main" val="1081481938"/>
              </p:ext>
            </p:extLst>
          </p:nvPr>
        </p:nvGraphicFramePr>
        <p:xfrm>
          <a:off x="708497" y="1930870"/>
          <a:ext cx="2717800" cy="3810000"/>
        </p:xfrm>
        <a:graphic>
          <a:graphicData uri="http://schemas.openxmlformats.org/drawingml/2006/table">
            <a:tbl>
              <a:tblPr/>
              <a:tblGrid>
                <a:gridCol w="1498600">
                  <a:extLst>
                    <a:ext uri="{9D8B030D-6E8A-4147-A177-3AD203B41FA5}">
                      <a16:colId xmlns:a16="http://schemas.microsoft.com/office/drawing/2014/main" val="1261167805"/>
                    </a:ext>
                  </a:extLst>
                </a:gridCol>
                <a:gridCol w="1219200">
                  <a:extLst>
                    <a:ext uri="{9D8B030D-6E8A-4147-A177-3AD203B41FA5}">
                      <a16:colId xmlns:a16="http://schemas.microsoft.com/office/drawing/2014/main" val="1354522898"/>
                    </a:ext>
                  </a:extLst>
                </a:gridCol>
              </a:tblGrid>
              <a:tr h="180975">
                <a:tc>
                  <a:txBody>
                    <a:bodyPr/>
                    <a:lstStyle/>
                    <a:p>
                      <a:pPr algn="ctr" fontAlgn="b"/>
                      <a:r>
                        <a:rPr lang="en-US" sz="900" b="1" i="0" u="none" strike="noStrike" dirty="0">
                          <a:solidFill>
                            <a:srgbClr val="FFFFFF"/>
                          </a:solidFill>
                          <a:effectLst/>
                          <a:latin typeface="Arial" panose="020B0604020202020204" pitchFamily="34" charset="0"/>
                        </a:rPr>
                        <a:t>Smoker</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0.79</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622780073"/>
                  </a:ext>
                </a:extLst>
              </a:tr>
              <a:tr h="180975">
                <a:tc>
                  <a:txBody>
                    <a:bodyPr/>
                    <a:lstStyle/>
                    <a:p>
                      <a:pPr algn="ctr" fontAlgn="b"/>
                      <a:r>
                        <a:rPr lang="en-US" sz="900" b="1" i="0" u="none" strike="noStrike" dirty="0">
                          <a:solidFill>
                            <a:srgbClr val="FFFFFF"/>
                          </a:solidFill>
                          <a:effectLst/>
                          <a:latin typeface="Arial" panose="020B0604020202020204" pitchFamily="34" charset="0"/>
                        </a:rPr>
                        <a:t>Age</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0.30</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4EB"/>
                    </a:solidFill>
                  </a:tcPr>
                </a:tc>
                <a:extLst>
                  <a:ext uri="{0D108BD9-81ED-4DB2-BD59-A6C34878D82A}">
                    <a16:rowId xmlns:a16="http://schemas.microsoft.com/office/drawing/2014/main" val="1848119582"/>
                  </a:ext>
                </a:extLst>
              </a:tr>
              <a:tr h="180975">
                <a:tc>
                  <a:txBody>
                    <a:bodyPr/>
                    <a:lstStyle/>
                    <a:p>
                      <a:pPr algn="ctr" fontAlgn="b"/>
                      <a:r>
                        <a:rPr lang="en-US" sz="900" b="1" i="0" u="none" strike="noStrike" dirty="0">
                          <a:solidFill>
                            <a:srgbClr val="FFFFFF"/>
                          </a:solidFill>
                          <a:effectLst/>
                          <a:latin typeface="Arial" panose="020B0604020202020204" pitchFamily="34" charset="0"/>
                        </a:rPr>
                        <a:t>Senior</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0.20</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4F3"/>
                    </a:solidFill>
                  </a:tcPr>
                </a:tc>
                <a:extLst>
                  <a:ext uri="{0D108BD9-81ED-4DB2-BD59-A6C34878D82A}">
                    <a16:rowId xmlns:a16="http://schemas.microsoft.com/office/drawing/2014/main" val="4072925155"/>
                  </a:ext>
                </a:extLst>
              </a:tr>
              <a:tr h="180975">
                <a:tc>
                  <a:txBody>
                    <a:bodyPr/>
                    <a:lstStyle/>
                    <a:p>
                      <a:pPr algn="ctr" fontAlgn="b"/>
                      <a:r>
                        <a:rPr lang="en-US" sz="900" b="1" i="0" u="none" strike="noStrike" dirty="0">
                          <a:solidFill>
                            <a:srgbClr val="FFFFFF"/>
                          </a:solidFill>
                          <a:effectLst/>
                          <a:latin typeface="Arial" panose="020B0604020202020204" pitchFamily="34" charset="0"/>
                        </a:rPr>
                        <a:t>BMI</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0.20</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4F3"/>
                    </a:solidFill>
                  </a:tcPr>
                </a:tc>
                <a:extLst>
                  <a:ext uri="{0D108BD9-81ED-4DB2-BD59-A6C34878D82A}">
                    <a16:rowId xmlns:a16="http://schemas.microsoft.com/office/drawing/2014/main" val="799931466"/>
                  </a:ext>
                </a:extLst>
              </a:tr>
              <a:tr h="180975">
                <a:tc>
                  <a:txBody>
                    <a:bodyPr/>
                    <a:lstStyle/>
                    <a:p>
                      <a:pPr algn="ctr" fontAlgn="b"/>
                      <a:r>
                        <a:rPr lang="en-US" sz="900" b="1" i="0" u="none" strike="noStrike" dirty="0">
                          <a:solidFill>
                            <a:srgbClr val="FFFFFF"/>
                          </a:solidFill>
                          <a:effectLst/>
                          <a:latin typeface="Arial" panose="020B0604020202020204" pitchFamily="34" charset="0"/>
                        </a:rPr>
                        <a:t>BMI_Overweight</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0.20</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4F3"/>
                    </a:solidFill>
                  </a:tcPr>
                </a:tc>
                <a:extLst>
                  <a:ext uri="{0D108BD9-81ED-4DB2-BD59-A6C34878D82A}">
                    <a16:rowId xmlns:a16="http://schemas.microsoft.com/office/drawing/2014/main" val="1825034732"/>
                  </a:ext>
                </a:extLst>
              </a:tr>
              <a:tr h="180975">
                <a:tc>
                  <a:txBody>
                    <a:bodyPr/>
                    <a:lstStyle/>
                    <a:p>
                      <a:pPr algn="ctr" fontAlgn="b"/>
                      <a:r>
                        <a:rPr lang="en-US" sz="900" b="1" i="0" u="none" strike="noStrike" dirty="0">
                          <a:solidFill>
                            <a:srgbClr val="FFFFFF"/>
                          </a:solidFill>
                          <a:effectLst/>
                          <a:latin typeface="Arial" panose="020B0604020202020204" pitchFamily="34" charset="0"/>
                        </a:rPr>
                        <a:t>Mature Age Adult</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0.14</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DF8"/>
                    </a:solidFill>
                  </a:tcPr>
                </a:tc>
                <a:extLst>
                  <a:ext uri="{0D108BD9-81ED-4DB2-BD59-A6C34878D82A}">
                    <a16:rowId xmlns:a16="http://schemas.microsoft.com/office/drawing/2014/main" val="4127927783"/>
                  </a:ext>
                </a:extLst>
              </a:tr>
              <a:tr h="180975">
                <a:tc>
                  <a:txBody>
                    <a:bodyPr/>
                    <a:lstStyle/>
                    <a:p>
                      <a:pPr algn="ctr" fontAlgn="b"/>
                      <a:r>
                        <a:rPr lang="en-US" sz="900" b="1" i="0" u="none" strike="noStrike" dirty="0">
                          <a:solidFill>
                            <a:srgbClr val="FFFFFF"/>
                          </a:solidFill>
                          <a:effectLst/>
                          <a:latin typeface="Arial" panose="020B0604020202020204" pitchFamily="34" charset="0"/>
                        </a:rPr>
                        <a:t>Southeast</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0.07</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7FD"/>
                    </a:solidFill>
                  </a:tcPr>
                </a:tc>
                <a:extLst>
                  <a:ext uri="{0D108BD9-81ED-4DB2-BD59-A6C34878D82A}">
                    <a16:rowId xmlns:a16="http://schemas.microsoft.com/office/drawing/2014/main" val="1475519318"/>
                  </a:ext>
                </a:extLst>
              </a:tr>
              <a:tr h="180975">
                <a:tc>
                  <a:txBody>
                    <a:bodyPr/>
                    <a:lstStyle/>
                    <a:p>
                      <a:pPr algn="ctr" fontAlgn="b"/>
                      <a:r>
                        <a:rPr lang="en-US" sz="900" b="1" i="0" u="none" strike="noStrike" dirty="0">
                          <a:solidFill>
                            <a:srgbClr val="FFFFFF"/>
                          </a:solidFill>
                          <a:effectLst/>
                          <a:latin typeface="Arial" panose="020B0604020202020204" pitchFamily="34" charset="0"/>
                        </a:rPr>
                        <a:t>Biological Gender</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0.06</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F9FE"/>
                    </a:solidFill>
                  </a:tcPr>
                </a:tc>
                <a:extLst>
                  <a:ext uri="{0D108BD9-81ED-4DB2-BD59-A6C34878D82A}">
                    <a16:rowId xmlns:a16="http://schemas.microsoft.com/office/drawing/2014/main" val="719909628"/>
                  </a:ext>
                </a:extLst>
              </a:tr>
              <a:tr h="180975">
                <a:tc>
                  <a:txBody>
                    <a:bodyPr/>
                    <a:lstStyle/>
                    <a:p>
                      <a:pPr algn="ctr" fontAlgn="b"/>
                      <a:r>
                        <a:rPr lang="en-US" sz="900" b="1" i="0" u="none" strike="noStrike" dirty="0">
                          <a:solidFill>
                            <a:srgbClr val="FFFFFF"/>
                          </a:solidFill>
                          <a:effectLst/>
                          <a:latin typeface="Arial" panose="020B0604020202020204" pitchFamily="34" charset="0"/>
                        </a:rPr>
                        <a:t>Northeast</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0.01</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BEE"/>
                    </a:solidFill>
                  </a:tcPr>
                </a:tc>
                <a:extLst>
                  <a:ext uri="{0D108BD9-81ED-4DB2-BD59-A6C34878D82A}">
                    <a16:rowId xmlns:a16="http://schemas.microsoft.com/office/drawing/2014/main" val="2973545341"/>
                  </a:ext>
                </a:extLst>
              </a:tr>
              <a:tr h="180975">
                <a:tc>
                  <a:txBody>
                    <a:bodyPr/>
                    <a:lstStyle/>
                    <a:p>
                      <a:pPr algn="ctr" fontAlgn="b"/>
                      <a:r>
                        <a:rPr lang="en-US" sz="900" b="1" i="0" u="none" strike="noStrike" dirty="0">
                          <a:solidFill>
                            <a:srgbClr val="FFFFFF"/>
                          </a:solidFill>
                          <a:effectLst/>
                          <a:latin typeface="Arial" panose="020B0604020202020204" pitchFamily="34" charset="0"/>
                        </a:rPr>
                        <a:t>Northwest</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-0.04</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BCD"/>
                    </a:solidFill>
                  </a:tcPr>
                </a:tc>
                <a:extLst>
                  <a:ext uri="{0D108BD9-81ED-4DB2-BD59-A6C34878D82A}">
                    <a16:rowId xmlns:a16="http://schemas.microsoft.com/office/drawing/2014/main" val="2414790789"/>
                  </a:ext>
                </a:extLst>
              </a:tr>
              <a:tr h="180975">
                <a:tc>
                  <a:txBody>
                    <a:bodyPr/>
                    <a:lstStyle/>
                    <a:p>
                      <a:pPr algn="ctr" fontAlgn="b"/>
                      <a:r>
                        <a:rPr lang="en-US" sz="900" b="1" i="0" u="none" strike="noStrike" dirty="0">
                          <a:solidFill>
                            <a:srgbClr val="FFFFFF"/>
                          </a:solidFill>
                          <a:effectLst/>
                          <a:latin typeface="Arial" panose="020B0604020202020204" pitchFamily="34" charset="0"/>
                        </a:rPr>
                        <a:t>Southwest</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-0.04</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BCD"/>
                    </a:solidFill>
                  </a:tcPr>
                </a:tc>
                <a:extLst>
                  <a:ext uri="{0D108BD9-81ED-4DB2-BD59-A6C34878D82A}">
                    <a16:rowId xmlns:a16="http://schemas.microsoft.com/office/drawing/2014/main" val="2237651669"/>
                  </a:ext>
                </a:extLst>
              </a:tr>
              <a:tr h="180975">
                <a:tc>
                  <a:txBody>
                    <a:bodyPr/>
                    <a:lstStyle/>
                    <a:p>
                      <a:pPr algn="ctr" fontAlgn="b"/>
                      <a:r>
                        <a:rPr lang="en-US" sz="900" b="1" i="0" u="none" strike="noStrike" dirty="0">
                          <a:solidFill>
                            <a:srgbClr val="FFFFFF"/>
                          </a:solidFill>
                          <a:effectLst/>
                          <a:latin typeface="Arial" panose="020B0604020202020204" pitchFamily="34" charset="0"/>
                        </a:rPr>
                        <a:t>BMI_Underweight</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-0.04</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CBCD"/>
                    </a:solidFill>
                  </a:tcPr>
                </a:tc>
                <a:extLst>
                  <a:ext uri="{0D108BD9-81ED-4DB2-BD59-A6C34878D82A}">
                    <a16:rowId xmlns:a16="http://schemas.microsoft.com/office/drawing/2014/main" val="2826961015"/>
                  </a:ext>
                </a:extLst>
              </a:tr>
              <a:tr h="180975">
                <a:tc>
                  <a:txBody>
                    <a:bodyPr/>
                    <a:lstStyle/>
                    <a:p>
                      <a:pPr algn="ctr" fontAlgn="b"/>
                      <a:r>
                        <a:rPr lang="en-US" sz="900" b="1" i="0" u="none" strike="noStrike" dirty="0">
                          <a:solidFill>
                            <a:srgbClr val="FFFFFF"/>
                          </a:solidFill>
                          <a:effectLst/>
                          <a:latin typeface="Arial" panose="020B0604020202020204" pitchFamily="34" charset="0"/>
                        </a:rPr>
                        <a:t>BMI_Healthy</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-0.11</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9D9F"/>
                    </a:solidFill>
                  </a:tcPr>
                </a:tc>
                <a:extLst>
                  <a:ext uri="{0D108BD9-81ED-4DB2-BD59-A6C34878D82A}">
                    <a16:rowId xmlns:a16="http://schemas.microsoft.com/office/drawing/2014/main" val="3760891185"/>
                  </a:ext>
                </a:extLst>
              </a:tr>
              <a:tr h="180975">
                <a:tc>
                  <a:txBody>
                    <a:bodyPr/>
                    <a:lstStyle/>
                    <a:p>
                      <a:pPr algn="ctr" fontAlgn="b"/>
                      <a:r>
                        <a:rPr lang="en-US" sz="900" b="1" i="0" u="none" strike="noStrike" dirty="0">
                          <a:solidFill>
                            <a:srgbClr val="FFFFFF"/>
                          </a:solidFill>
                          <a:effectLst/>
                          <a:latin typeface="Arial" panose="020B0604020202020204" pitchFamily="34" charset="0"/>
                        </a:rPr>
                        <a:t>Adult</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-0.11</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9D9F"/>
                    </a:solidFill>
                  </a:tcPr>
                </a:tc>
                <a:extLst>
                  <a:ext uri="{0D108BD9-81ED-4DB2-BD59-A6C34878D82A}">
                    <a16:rowId xmlns:a16="http://schemas.microsoft.com/office/drawing/2014/main" val="2186319303"/>
                  </a:ext>
                </a:extLst>
              </a:tr>
              <a:tr h="180975">
                <a:tc>
                  <a:txBody>
                    <a:bodyPr/>
                    <a:lstStyle/>
                    <a:p>
                      <a:pPr algn="ctr" fontAlgn="b"/>
                      <a:r>
                        <a:rPr lang="en-US" sz="900" b="1" i="0" u="none" strike="noStrike" dirty="0">
                          <a:solidFill>
                            <a:srgbClr val="FFFFFF"/>
                          </a:solidFill>
                          <a:effectLst/>
                          <a:latin typeface="Arial" panose="020B0604020202020204" pitchFamily="34" charset="0"/>
                        </a:rPr>
                        <a:t>BMI_Slightly_Overweight</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-0.12</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9699"/>
                    </a:solidFill>
                  </a:tcPr>
                </a:tc>
                <a:extLst>
                  <a:ext uri="{0D108BD9-81ED-4DB2-BD59-A6C34878D82A}">
                    <a16:rowId xmlns:a16="http://schemas.microsoft.com/office/drawing/2014/main" val="188205502"/>
                  </a:ext>
                </a:extLst>
              </a:tr>
              <a:tr h="180975">
                <a:tc>
                  <a:txBody>
                    <a:bodyPr/>
                    <a:lstStyle/>
                    <a:p>
                      <a:pPr algn="ctr" fontAlgn="b"/>
                      <a:r>
                        <a:rPr lang="en-US" sz="900" b="1" i="0" u="none" strike="noStrike" dirty="0">
                          <a:solidFill>
                            <a:srgbClr val="FFFFFF"/>
                          </a:solidFill>
                          <a:effectLst/>
                          <a:latin typeface="Arial" panose="020B0604020202020204" pitchFamily="34" charset="0"/>
                        </a:rPr>
                        <a:t>Young Adult</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7F7F7F"/>
                    </a:solidFill>
                  </a:tcPr>
                </a:tc>
                <a:tc>
                  <a:txBody>
                    <a:bodyPr/>
                    <a:lstStyle/>
                    <a:p>
                      <a:pPr algn="r" fontAlgn="b"/>
                      <a:r>
                        <a:rPr lang="en-US" sz="1200" b="0" i="0" u="none" strike="noStrike" dirty="0">
                          <a:solidFill>
                            <a:srgbClr val="000000"/>
                          </a:solidFill>
                          <a:effectLst/>
                          <a:latin typeface="Open Sans" panose="020B0606030504020204" pitchFamily="34" charset="0"/>
                        </a:rPr>
                        <a:t>-0.19</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947060936"/>
                  </a:ext>
                </a:extLst>
              </a:tr>
            </a:tbl>
          </a:graphicData>
        </a:graphic>
      </p:graphicFrame>
      <p:sp>
        <p:nvSpPr>
          <p:cNvPr id="7" name="TextBox 6">
            <a:extLst>
              <a:ext uri="{FF2B5EF4-FFF2-40B4-BE49-F238E27FC236}">
                <a16:creationId xmlns:a16="http://schemas.microsoft.com/office/drawing/2014/main" id="{223C943E-35F0-9A53-A21F-55D04E62D15D}"/>
              </a:ext>
            </a:extLst>
          </p:cNvPr>
          <p:cNvSpPr txBox="1"/>
          <p:nvPr/>
        </p:nvSpPr>
        <p:spPr>
          <a:xfrm>
            <a:off x="3874884" y="5479260"/>
            <a:ext cx="7360468" cy="523220"/>
          </a:xfrm>
          <a:prstGeom prst="rect">
            <a:avLst/>
          </a:prstGeom>
          <a:noFill/>
        </p:spPr>
        <p:txBody>
          <a:bodyPr wrap="square" rtlCol="0">
            <a:spAutoFit/>
          </a:bodyPr>
          <a:lstStyle/>
          <a:p>
            <a:r>
              <a:rPr lang="en-US" sz="1400" dirty="0"/>
              <a:t>A correlation value is simply a measure of how much a predictor in our set influences the strength and the direction of the relationship with what we are measuring, insurance charges in our case.</a:t>
            </a:r>
          </a:p>
        </p:txBody>
      </p:sp>
      <p:pic>
        <p:nvPicPr>
          <p:cNvPr id="11" name="Content Placeholder 10">
            <a:extLst>
              <a:ext uri="{FF2B5EF4-FFF2-40B4-BE49-F238E27FC236}">
                <a16:creationId xmlns:a16="http://schemas.microsoft.com/office/drawing/2014/main" id="{C6E53307-FC47-E08C-B438-57F30DEC995D}"/>
              </a:ext>
            </a:extLst>
          </p:cNvPr>
          <p:cNvPicPr>
            <a:picLocks noGrp="1" noChangeAspect="1"/>
          </p:cNvPicPr>
          <p:nvPr>
            <p:ph sz="half" idx="2"/>
          </p:nvPr>
        </p:nvPicPr>
        <p:blipFill>
          <a:blip r:embed="rId3"/>
          <a:stretch>
            <a:fillRect/>
          </a:stretch>
        </p:blipFill>
        <p:spPr>
          <a:xfrm>
            <a:off x="4517678" y="1947012"/>
            <a:ext cx="5957559" cy="3532248"/>
          </a:xfrm>
          <a:prstGeom prst="rect">
            <a:avLst/>
          </a:prstGeom>
        </p:spPr>
      </p:pic>
    </p:spTree>
    <p:extLst>
      <p:ext uri="{BB962C8B-B14F-4D97-AF65-F5344CB8AC3E}">
        <p14:creationId xmlns:p14="http://schemas.microsoft.com/office/powerpoint/2010/main" val="1336358327"/>
      </p:ext>
    </p:extLst>
  </p:cSld>
  <p:clrMapOvr>
    <a:masterClrMapping/>
  </p:clrMapOvr>
  <mc:AlternateContent xmlns:mc="http://schemas.openxmlformats.org/markup-compatibility/2006" xmlns:p14="http://schemas.microsoft.com/office/powerpoint/2010/main">
    <mc:Choice Requires="p14">
      <p:transition spd="slow" p14:dur="2000" advTm="106649"/>
    </mc:Choice>
    <mc:Fallback xmlns="">
      <p:transition spd="slow" advTm="106649"/>
    </mc:Fallback>
  </mc:AlternateContent>
  <p:extLst>
    <p:ext uri="{3A86A75C-4F4B-4683-9AE1-C65F6400EC91}">
      <p14:laserTraceLst xmlns:p14="http://schemas.microsoft.com/office/powerpoint/2010/main">
        <p14:tracePtLst>
          <p14:tracePt t="6013" x="11966575" y="3008313"/>
          <p14:tracePt t="6024" x="11787188" y="2952750"/>
          <p14:tracePt t="6039" x="11637963" y="2911475"/>
          <p14:tracePt t="6048" x="11425238" y="2884488"/>
          <p14:tracePt t="6064" x="11239500" y="2857500"/>
          <p14:tracePt t="6081" x="11088688" y="2843213"/>
          <p14:tracePt t="6098" x="10788650" y="2816225"/>
          <p14:tracePt t="6115" x="10650538" y="2808288"/>
          <p14:tracePt t="6132" x="10466388" y="2808288"/>
          <p14:tracePt t="6136" x="10301288" y="2795588"/>
          <p14:tracePt t="6148" x="10150475" y="2795588"/>
          <p14:tracePt t="6165" x="10034588" y="2795588"/>
          <p14:tracePt t="6183" x="9821863" y="2822575"/>
          <p14:tracePt t="6198" x="9671050" y="2822575"/>
          <p14:tracePt t="6216" x="9540875" y="2836863"/>
          <p14:tracePt t="6220" x="9424988" y="2843213"/>
          <p14:tracePt t="6232" x="9288463" y="2857500"/>
          <p14:tracePt t="6248" x="9191625" y="2870200"/>
          <p14:tracePt t="6268" x="8959850" y="2905125"/>
          <p14:tracePt t="6282" x="8821738" y="2932113"/>
          <p14:tracePt t="6299" x="8699500" y="2952750"/>
          <p14:tracePt t="6315" x="8431213" y="2994025"/>
          <p14:tracePt t="6331" x="8294688" y="3000375"/>
          <p14:tracePt t="6348" x="8048625" y="3028950"/>
          <p14:tracePt t="6375" x="7966075" y="3035300"/>
          <p14:tracePt t="6379" x="7883525" y="3035300"/>
          <p14:tracePt t="6391" x="7800975" y="3035300"/>
          <p14:tracePt t="6399" x="7726363" y="3035300"/>
          <p14:tracePt t="6414" x="7670800" y="3035300"/>
          <p14:tracePt t="6432" x="7575550" y="3035300"/>
          <p14:tracePt t="6448" x="7540625" y="3035300"/>
          <p14:tracePt t="6465" x="7513638" y="3035300"/>
          <p14:tracePt t="6469" x="7480300" y="3035300"/>
          <p14:tracePt t="9609" x="7451725" y="3014663"/>
          <p14:tracePt t="9621" x="7362825" y="2973388"/>
          <p14:tracePt t="9631" x="7240588" y="2911475"/>
          <p14:tracePt t="9643" x="7131050" y="2836863"/>
          <p14:tracePt t="9656" x="6986588" y="2781300"/>
          <p14:tracePt t="9668" x="6842125" y="2706688"/>
          <p14:tracePt t="9685" x="6691313" y="2609850"/>
          <p14:tracePt t="9703" x="6438900" y="2473325"/>
          <p14:tracePt t="9718" x="6335713" y="2425700"/>
          <p14:tracePt t="9741" x="6081713" y="2308225"/>
          <p14:tracePt t="9753" x="5959475" y="2247900"/>
          <p14:tracePt t="9769" x="5849938" y="2185988"/>
          <p14:tracePt t="9786" x="5746750" y="2151063"/>
          <p14:tracePt t="9805" x="5554663" y="2082800"/>
          <p14:tracePt t="9819" x="5480050" y="2062163"/>
          <p14:tracePt t="9835" x="5308600" y="2027238"/>
          <p14:tracePt t="9852" x="5232400" y="2006600"/>
          <p14:tracePt t="9868" x="5178425" y="2006600"/>
          <p14:tracePt t="9895" x="5068888" y="1987550"/>
          <p14:tracePt t="9911" x="4986338" y="1973263"/>
          <p14:tracePt t="9920" x="4951413" y="1958975"/>
          <p14:tracePt t="9937" x="4903788" y="1958975"/>
          <p14:tracePt t="9952" x="4870450" y="1952625"/>
          <p14:tracePt t="9956" x="4821238" y="1938338"/>
          <p14:tracePt t="9968" x="4773613" y="1931988"/>
          <p14:tracePt t="9986" x="4725988" y="1925638"/>
          <p14:tracePt t="10003" x="4651375" y="1905000"/>
          <p14:tracePt t="10025" x="4616450" y="1897063"/>
          <p14:tracePt t="10039" x="4589463" y="1897063"/>
          <p14:tracePt t="10043" x="4575175" y="1897063"/>
          <p14:tracePt t="10052" x="4562475" y="1884363"/>
          <p14:tracePt t="10075" x="4548188" y="1884363"/>
          <p14:tracePt t="10122" x="4554538" y="1884363"/>
          <p14:tracePt t="10141" x="4562475" y="1884363"/>
          <p14:tracePt t="10153" x="4575175" y="1890713"/>
          <p14:tracePt t="10162" x="4602163" y="1890713"/>
          <p14:tracePt t="10172" x="4622800" y="1897063"/>
          <p14:tracePt t="10186" x="4657725" y="1905000"/>
          <p14:tracePt t="10202" x="4692650" y="1911350"/>
          <p14:tracePt t="10225" x="4835525" y="1946275"/>
          <p14:tracePt t="10238" x="4903788" y="1973263"/>
          <p14:tracePt t="10254" x="4992688" y="2006600"/>
          <p14:tracePt t="10257" x="5068888" y="2027238"/>
          <p14:tracePt t="10269" x="5122863" y="2047875"/>
          <p14:tracePt t="10291" x="5172075" y="2055813"/>
          <p14:tracePt t="10296" x="5219700" y="2068513"/>
          <p14:tracePt t="10309" x="5246688" y="2068513"/>
          <p14:tracePt t="10319" x="5267325" y="2068513"/>
          <p14:tracePt t="10336" x="5287963" y="2068513"/>
          <p14:tracePt t="10357" x="5314950" y="2068513"/>
          <p14:tracePt t="10371" x="5321300" y="2076450"/>
          <p14:tracePt t="10387" x="5356225" y="2076450"/>
          <p14:tracePt t="10402" x="5362575" y="2082800"/>
          <p14:tracePt t="10428" x="5383213" y="2089150"/>
          <p14:tracePt t="10441" x="5397500" y="2089150"/>
          <p14:tracePt t="10458" x="5403850" y="2097088"/>
          <p14:tracePt t="10471" x="5411788" y="2097088"/>
          <p14:tracePt t="10602" x="5411788" y="2089150"/>
          <p14:tracePt t="10613" x="5403850" y="2089150"/>
          <p14:tracePt t="10626" x="5391150" y="2089150"/>
          <p14:tracePt t="10649" x="5383213" y="2089150"/>
          <p14:tracePt t="10681" x="5376863" y="2089150"/>
          <p14:tracePt t="63949" x="5370513" y="2089150"/>
          <p14:tracePt t="63961" x="5314950" y="2082800"/>
          <p14:tracePt t="63972" x="5281613" y="2068513"/>
          <p14:tracePt t="63975" x="5253038" y="2068513"/>
          <p14:tracePt t="63983" x="5199063" y="2068513"/>
          <p14:tracePt t="63996" x="5137150" y="2068513"/>
          <p14:tracePt t="64009" x="5068888" y="2062163"/>
          <p14:tracePt t="64023" x="4992688" y="2062163"/>
          <p14:tracePt t="64040" x="4918075" y="2062163"/>
          <p14:tracePt t="64056" x="4773613" y="2062163"/>
          <p14:tracePt t="64072" x="4672013" y="2076450"/>
          <p14:tracePt t="64090" x="4562475" y="2089150"/>
          <p14:tracePt t="64094" x="4411663" y="2082800"/>
          <p14:tracePt t="64106" x="4281488" y="2082800"/>
          <p14:tracePt t="64123" x="4143375" y="2068513"/>
          <p14:tracePt t="64140" x="3841750" y="2027238"/>
          <p14:tracePt t="64156" x="3651250" y="2006600"/>
          <p14:tracePt t="64174" x="3500438" y="1993900"/>
          <p14:tracePt t="64189" x="3267075" y="1966913"/>
          <p14:tracePt t="64206" x="3198813" y="1958975"/>
          <p14:tracePt t="64224" x="3068638" y="1958975"/>
          <p14:tracePt t="64240" x="3006725" y="1958975"/>
          <p14:tracePt t="64255" x="2938463" y="1958975"/>
          <p14:tracePt t="64273" x="2760663" y="1958975"/>
          <p14:tracePt t="64289" x="2678113" y="1973263"/>
          <p14:tracePt t="64308" x="2568575" y="2014538"/>
          <p14:tracePt t="64323" x="2520950" y="2027238"/>
          <p14:tracePt t="64339" x="2473325" y="2047875"/>
          <p14:tracePt t="64363" x="2363788" y="2076450"/>
          <p14:tracePt t="64375" x="2281238" y="2089150"/>
          <p14:tracePt t="64392" x="2109788" y="2124075"/>
          <p14:tracePt t="64406" x="2012950" y="2130425"/>
          <p14:tracePt t="64428" x="1931988" y="2151063"/>
          <p14:tracePt t="64432" x="1849438" y="2165350"/>
          <p14:tracePt t="64441" x="1773238" y="2185988"/>
          <p14:tracePt t="64457" x="1712913" y="2227263"/>
          <p14:tracePt t="64473" x="1651000" y="2254250"/>
          <p14:tracePt t="64476" x="1603375" y="2287588"/>
          <p14:tracePt t="64490" x="1541463" y="2308225"/>
          <p14:tracePt t="64507" x="1493838" y="2316163"/>
          <p14:tracePt t="64523" x="1431925" y="2322513"/>
          <p14:tracePt t="64550" x="1397000" y="2336800"/>
          <p14:tracePt t="64565" x="1397000" y="2343150"/>
          <p14:tracePt t="64574" x="1423988" y="2343150"/>
          <p14:tracePt t="64590" x="1438275" y="2357438"/>
          <p14:tracePt t="64607" x="1520825" y="2363788"/>
          <p14:tracePt t="64623" x="1554163" y="2378075"/>
          <p14:tracePt t="64641" x="1589088" y="2378075"/>
          <p14:tracePt t="64656" x="1671638" y="2384425"/>
          <p14:tracePt t="64673" x="1719263" y="2384425"/>
          <p14:tracePt t="64700" x="1814513" y="2390775"/>
          <p14:tracePt t="64722" x="1931988" y="2390775"/>
          <p14:tracePt t="64733" x="2012950" y="2390775"/>
          <p14:tracePt t="64741" x="2095500" y="2390775"/>
          <p14:tracePt t="64756" x="2178050" y="2390775"/>
          <p14:tracePt t="64775" x="2308225" y="2411413"/>
          <p14:tracePt t="64790" x="2363788" y="2425700"/>
          <p14:tracePt t="64806" x="2411413" y="2432050"/>
          <p14:tracePt t="64836" x="2533650" y="2452688"/>
          <p14:tracePt t="64844" x="2595563" y="2473325"/>
          <p14:tracePt t="64850" x="2651125" y="2479675"/>
          <p14:tracePt t="64861" x="2698750" y="2493963"/>
          <p14:tracePt t="64874" x="2760663" y="2493963"/>
          <p14:tracePt t="64890" x="2794000" y="2493963"/>
          <p14:tracePt t="64907" x="2897188" y="2493963"/>
          <p14:tracePt t="64923" x="2959100" y="2493963"/>
          <p14:tracePt t="64946" x="3054350" y="2500313"/>
          <p14:tracePt t="64958" x="3089275" y="2500313"/>
          <p14:tracePt t="64974" x="3122613" y="2500313"/>
          <p14:tracePt t="64991" x="3205163" y="2500313"/>
          <p14:tracePt t="65006" x="3225800" y="2500313"/>
          <p14:tracePt t="65026" x="3260725" y="2500313"/>
          <p14:tracePt t="65029" x="3302000" y="2500313"/>
          <p14:tracePt t="65041" x="3335338" y="2500313"/>
          <p14:tracePt t="65057" x="3349625" y="2500313"/>
          <p14:tracePt t="65084" x="3403600" y="2500313"/>
          <p14:tracePt t="65095" x="3432175" y="2493963"/>
          <p14:tracePt t="65109" x="3452813" y="2493963"/>
          <p14:tracePt t="65124" x="3506788" y="2487613"/>
          <p14:tracePt t="65140" x="3521075" y="2487613"/>
          <p14:tracePt t="65165" x="3548063" y="2479675"/>
          <p14:tracePt t="65179" x="3562350" y="2479675"/>
          <p14:tracePt t="65192" x="3568700" y="2466975"/>
          <p14:tracePt t="65207" x="3589338" y="2459038"/>
          <p14:tracePt t="65230" x="3589338" y="2452688"/>
          <p14:tracePt t="65244" x="3595688" y="2452688"/>
          <p14:tracePt t="65256" x="3595688" y="2446338"/>
          <p14:tracePt t="65273" x="3595688" y="2438400"/>
          <p14:tracePt t="65303" x="3595688" y="2425700"/>
          <p14:tracePt t="65309" x="3595688" y="2405063"/>
          <p14:tracePt t="65324" x="3568700" y="2390775"/>
          <p14:tracePt t="65328" x="3541713" y="2363788"/>
          <p14:tracePt t="65337" x="3506788" y="2336800"/>
          <p14:tracePt t="65349" x="3444875" y="2301875"/>
          <p14:tracePt t="65363" x="3397250" y="2274888"/>
          <p14:tracePt t="65376" x="3349625" y="2254250"/>
          <p14:tracePt t="65391" x="3287713" y="2233613"/>
          <p14:tracePt t="65415" x="3163888" y="2185988"/>
          <p14:tracePt t="65432" x="3103563" y="2165350"/>
          <p14:tracePt t="65434" x="3054350" y="2144713"/>
          <p14:tracePt t="65447" x="3006725" y="2124075"/>
          <p14:tracePt t="65458" x="2938463" y="2117725"/>
          <p14:tracePt t="65474" x="2863850" y="2097088"/>
          <p14:tracePt t="65490" x="2781300" y="2082800"/>
          <p14:tracePt t="65507" x="2616200" y="2068513"/>
          <p14:tracePt t="65524" x="2547938" y="2068513"/>
          <p14:tracePt t="65541" x="2424113" y="2062163"/>
          <p14:tracePt t="65567" x="2382838" y="2062163"/>
          <p14:tracePt t="65576" x="2343150" y="2062163"/>
          <p14:tracePt t="65582" x="2301875" y="2062163"/>
          <p14:tracePt t="65593" x="2266950" y="2062163"/>
          <p14:tracePt t="65608" x="2225675" y="2062163"/>
          <p14:tracePt t="65626" x="2151063" y="2062163"/>
          <p14:tracePt t="65640" x="2103438" y="2062163"/>
          <p14:tracePt t="65657" x="2054225" y="2062163"/>
          <p14:tracePt t="65674" x="1979613" y="2076450"/>
          <p14:tracePt t="65691" x="1958975" y="2076450"/>
          <p14:tracePt t="65708" x="1924050" y="2082800"/>
          <p14:tracePt t="65729" x="1890713" y="2089150"/>
          <p14:tracePt t="65743" x="1876425" y="2097088"/>
          <p14:tracePt t="65762" x="1849438" y="2124075"/>
          <p14:tracePt t="65776" x="1843088" y="2136775"/>
          <p14:tracePt t="65792" x="1835150" y="2144713"/>
          <p14:tracePt t="65797" x="1822450" y="2157413"/>
          <p14:tracePt t="65807" x="1808163" y="2171700"/>
          <p14:tracePt t="65825" x="1793875" y="2178050"/>
          <p14:tracePt t="65842" x="1787525" y="2198688"/>
          <p14:tracePt t="65862" x="1781175" y="2206625"/>
          <p14:tracePt t="65876" x="1773238" y="2212975"/>
          <p14:tracePt t="65879" x="1766888" y="2227263"/>
          <p14:tracePt t="65892" x="1760538" y="2233613"/>
          <p14:tracePt t="65908" x="1754188" y="2233613"/>
          <p14:tracePt t="65926" x="1739900" y="2247900"/>
          <p14:tracePt t="65941" x="1739900" y="2254250"/>
          <p14:tracePt t="65957" x="1733550" y="2254250"/>
          <p14:tracePt t="65975" x="1733550" y="2260600"/>
          <p14:tracePt t="65991" x="1725613" y="2266950"/>
          <p14:tracePt t="66028" x="1719263" y="2266950"/>
          <p14:tracePt t="66052" x="1719263" y="2281238"/>
          <p14:tracePt t="66063" x="1712913" y="2281238"/>
          <p14:tracePt t="66075" x="1712913" y="2287588"/>
          <p14:tracePt t="67603" x="1712913" y="2295525"/>
          <p14:tracePt t="67616" x="1712913" y="2308225"/>
          <p14:tracePt t="67627" x="1712913" y="2322513"/>
          <p14:tracePt t="67638" x="1712913" y="2349500"/>
          <p14:tracePt t="67650" x="1712913" y="2363788"/>
          <p14:tracePt t="67665" x="1712913" y="2390775"/>
          <p14:tracePt t="67677" x="1712913" y="2411413"/>
          <p14:tracePt t="67694" x="1712913" y="2432050"/>
          <p14:tracePt t="67711" x="1712913" y="2459038"/>
          <p14:tracePt t="67727" x="1712913" y="2466975"/>
          <p14:tracePt t="67743" x="1712913" y="2479675"/>
          <p14:tracePt t="67760" x="1712913" y="2487613"/>
          <p14:tracePt t="67777" x="1712913" y="2493963"/>
          <p14:tracePt t="67796" x="1719263" y="2500313"/>
          <p14:tracePt t="67809" x="1733550" y="2500313"/>
          <p14:tracePt t="67826" x="1760538" y="2508250"/>
          <p14:tracePt t="67843" x="1828800" y="2535238"/>
          <p14:tracePt t="67859" x="1863725" y="2541588"/>
          <p14:tracePt t="67876" x="1903413" y="2562225"/>
          <p14:tracePt t="67880" x="1938338" y="2568575"/>
          <p14:tracePt t="67893" x="1985963" y="2582863"/>
          <p14:tracePt t="67911" x="2020888" y="2582863"/>
          <p14:tracePt t="67915" x="2062163" y="2603500"/>
          <p14:tracePt t="67926" x="2082800" y="2609850"/>
          <p14:tracePt t="67942" x="2124075" y="2617788"/>
          <p14:tracePt t="67961" x="2143125" y="2617788"/>
          <p14:tracePt t="67964" x="2157413" y="2624138"/>
          <p14:tracePt t="67976" x="2198688" y="2638425"/>
          <p14:tracePt t="67993" x="2233613" y="2644775"/>
          <p14:tracePt t="68010" x="2322513" y="2665413"/>
          <p14:tracePt t="68027" x="2397125" y="2671763"/>
          <p14:tracePt t="68043" x="2452688" y="2671763"/>
          <p14:tracePt t="68047" x="2513013" y="2686050"/>
          <p14:tracePt t="68060" x="2574925" y="2686050"/>
          <p14:tracePt t="68076" x="2609850" y="2692400"/>
          <p14:tracePt t="68095" x="2663825" y="2692400"/>
          <p14:tracePt t="68110" x="2692400" y="2692400"/>
          <p14:tracePt t="68126" x="2705100" y="2692400"/>
          <p14:tracePt t="68143" x="2746375" y="2692400"/>
          <p14:tracePt t="68161" x="2760663" y="2692400"/>
          <p14:tracePt t="68178" x="2801938" y="2692400"/>
          <p14:tracePt t="68193" x="2822575" y="2692400"/>
          <p14:tracePt t="68209" x="2828925" y="2692400"/>
          <p14:tracePt t="68226" x="2849563" y="2692400"/>
          <p14:tracePt t="68244" x="2855913" y="2692400"/>
          <p14:tracePt t="68261" x="2870200" y="2692400"/>
          <p14:tracePt t="68264" x="2876550" y="2692400"/>
          <p14:tracePt t="68279" x="2890838" y="2692400"/>
          <p14:tracePt t="68294" x="2903538" y="2692400"/>
          <p14:tracePt t="68311" x="2952750" y="2698750"/>
          <p14:tracePt t="68327" x="3000375" y="2706688"/>
          <p14:tracePt t="68344" x="3048000" y="2719388"/>
          <p14:tracePt t="68347" x="3109913" y="2727325"/>
          <p14:tracePt t="68368" x="3171825" y="2740025"/>
          <p14:tracePt t="68386" x="3287713" y="2740025"/>
          <p14:tracePt t="68396" x="3335338" y="2747963"/>
          <p14:tracePt t="68411" x="3370263" y="2760663"/>
          <p14:tracePt t="68428" x="3417888" y="2768600"/>
          <p14:tracePt t="68443" x="3479800" y="2787650"/>
          <p14:tracePt t="68460" x="3500438" y="2795588"/>
          <p14:tracePt t="68483" x="3533775" y="2801938"/>
          <p14:tracePt t="68496" x="3554413" y="2801938"/>
          <p14:tracePt t="68512" x="3568700" y="2801938"/>
          <p14:tracePt t="68526" x="3602038" y="2795588"/>
          <p14:tracePt t="68548" x="3616325" y="2787650"/>
          <p14:tracePt t="68564" x="3636963" y="2781300"/>
          <p14:tracePt t="68577" x="3657600" y="2781300"/>
          <p14:tracePt t="68593" x="3671888" y="2768600"/>
          <p14:tracePt t="68614" x="3692525" y="2760663"/>
          <p14:tracePt t="68634" x="3705225" y="2754313"/>
          <p14:tracePt t="68638" x="3713163" y="2747963"/>
          <p14:tracePt t="68651" x="3719513" y="2740025"/>
          <p14:tracePt t="68662" x="3719513" y="2733675"/>
          <p14:tracePt t="68678" x="3719513" y="2727325"/>
          <p14:tracePt t="68699" x="3692525" y="2698750"/>
          <p14:tracePt t="68711" x="3657600" y="2686050"/>
          <p14:tracePt t="68728" x="3622675" y="2665413"/>
          <p14:tracePt t="68745" x="3548063" y="2638425"/>
          <p14:tracePt t="68768" x="3486150" y="2617788"/>
          <p14:tracePt t="68780" x="3473450" y="2609850"/>
          <p14:tracePt t="68794" x="3452813" y="2603500"/>
          <p14:tracePt t="68810" x="3438525" y="2597150"/>
          <p14:tracePt t="68833" x="3411538" y="2576513"/>
          <p14:tracePt t="68846" x="3390900" y="2576513"/>
          <p14:tracePt t="68862" x="3328988" y="2541588"/>
          <p14:tracePt t="68877" x="3281363" y="2535238"/>
          <p14:tracePt t="68895" x="3232150" y="2514600"/>
          <p14:tracePt t="68911" x="3103563" y="2487613"/>
          <p14:tracePt t="68934" x="3033713" y="2466975"/>
          <p14:tracePt t="68937" x="2959100" y="2446338"/>
          <p14:tracePt t="68946" x="2911475" y="2425700"/>
          <p14:tracePt t="68961" x="2863850" y="2411413"/>
          <p14:tracePt t="68978" x="2814638" y="2397125"/>
          <p14:tracePt t="68994" x="2740025" y="2363788"/>
          <p14:tracePt t="69010" x="2692400" y="2357438"/>
          <p14:tracePt t="69028" x="2643188" y="2343150"/>
          <p14:tracePt t="69030" x="2582863" y="2328863"/>
          <p14:tracePt t="69044" x="2533650" y="2316163"/>
          <p14:tracePt t="69061" x="2465388" y="2316163"/>
          <p14:tracePt t="69078" x="2335213" y="2316163"/>
          <p14:tracePt t="69107" x="2246313" y="2316163"/>
          <p14:tracePt t="69121" x="2198688" y="2316163"/>
          <p14:tracePt t="69129" x="2157413" y="2336800"/>
          <p14:tracePt t="69146" x="2136775" y="2343150"/>
          <p14:tracePt t="69162" x="2103438" y="2363788"/>
          <p14:tracePt t="69177" x="2082800" y="2363788"/>
          <p14:tracePt t="69194" x="2074863" y="2370138"/>
          <p14:tracePt t="69198" x="2068513" y="2378075"/>
          <p14:tracePt t="69210" x="2068513" y="2384425"/>
          <p14:tracePt t="69228" x="2062163" y="2390775"/>
          <p14:tracePt t="69245" x="2054225" y="2417763"/>
          <p14:tracePt t="69261" x="2047875" y="2425700"/>
          <p14:tracePt t="69286" x="2027238" y="2452688"/>
          <p14:tracePt t="69307" x="2006600" y="2466975"/>
          <p14:tracePt t="69318" x="2000250" y="2466975"/>
          <p14:tracePt t="69329" x="2000250" y="2473325"/>
          <p14:tracePt t="69345" x="1985963" y="2473325"/>
          <p14:tracePt t="69361" x="1973263" y="2479675"/>
          <p14:tracePt t="69366" x="1965325" y="2479675"/>
          <p14:tracePt t="69378" x="1958975" y="2479675"/>
          <p14:tracePt t="69395" x="1952625" y="2487613"/>
          <p14:tracePt t="69420" x="1938338" y="2487613"/>
          <p14:tracePt t="69438" x="1931988" y="2493963"/>
          <p14:tracePt t="69460" x="1931988" y="2508250"/>
          <p14:tracePt t="69486" x="1931988" y="2514600"/>
          <p14:tracePt t="69508" x="1931988" y="2520950"/>
          <p14:tracePt t="69533" x="1938338" y="2527300"/>
          <p14:tracePt t="69549" x="1944688" y="2527300"/>
          <p14:tracePt t="69569" x="1952625" y="2527300"/>
          <p14:tracePt t="69581" x="1952625" y="2535238"/>
          <p14:tracePt t="69621" x="1958975" y="2535238"/>
          <p14:tracePt t="69652" x="1965325" y="2535238"/>
          <p14:tracePt t="70468" x="1979613" y="2541588"/>
          <p14:tracePt t="70479" x="1993900" y="2568575"/>
          <p14:tracePt t="70490" x="2012950" y="2603500"/>
          <p14:tracePt t="70503" x="2020888" y="2630488"/>
          <p14:tracePt t="70517" x="2027238" y="2651125"/>
          <p14:tracePt t="70530" x="2041525" y="2678113"/>
          <p14:tracePt t="70545" x="2041525" y="2706688"/>
          <p14:tracePt t="70565" x="2054225" y="2747963"/>
          <p14:tracePt t="70579" x="2054225" y="2760663"/>
          <p14:tracePt t="70596" x="2062163" y="2768600"/>
          <p14:tracePt t="70612" x="2068513" y="2781300"/>
          <p14:tracePt t="70629" x="2082800" y="2781300"/>
          <p14:tracePt t="70648" x="2109788" y="2795588"/>
          <p14:tracePt t="70663" x="2130425" y="2801938"/>
          <p14:tracePt t="70679" x="2151063" y="2808288"/>
          <p14:tracePt t="70695" x="2178050" y="2822575"/>
          <p14:tracePt t="70713" x="2205038" y="2828925"/>
          <p14:tracePt t="70730" x="2239963" y="2843213"/>
          <p14:tracePt t="70733" x="2273300" y="2849563"/>
          <p14:tracePt t="70745" x="2308225" y="2857500"/>
          <p14:tracePt t="70764" x="2343150" y="2870200"/>
          <p14:tracePt t="70780" x="2424113" y="2878138"/>
          <p14:tracePt t="70796" x="2465388" y="2878138"/>
          <p14:tracePt t="70813" x="2500313" y="2878138"/>
          <p14:tracePt t="70830" x="2582863" y="2878138"/>
          <p14:tracePt t="70847" x="2616200" y="2878138"/>
          <p14:tracePt t="70863" x="2746375" y="2878138"/>
          <p14:tracePt t="70879" x="2814638" y="2898775"/>
          <p14:tracePt t="70897" x="2890838" y="2917825"/>
          <p14:tracePt t="70913" x="2992438" y="2946400"/>
          <p14:tracePt t="70930" x="3033713" y="2959100"/>
          <p14:tracePt t="70947" x="3095625" y="2987675"/>
          <p14:tracePt t="70963" x="3109913" y="2994025"/>
          <p14:tracePt t="70980" x="3122613" y="2994025"/>
          <p14:tracePt t="70996" x="3163888" y="3008313"/>
          <p14:tracePt t="71012" x="3178175" y="3008313"/>
          <p14:tracePt t="71030" x="3225800" y="3028950"/>
          <p14:tracePt t="71046" x="3246438" y="3035300"/>
          <p14:tracePt t="71062" x="3273425" y="3041650"/>
          <p14:tracePt t="71080" x="3322638" y="3048000"/>
          <p14:tracePt t="71096" x="3349625" y="3048000"/>
          <p14:tracePt t="71115" x="3432175" y="3062288"/>
          <p14:tracePt t="71129" x="3452813" y="3062288"/>
          <p14:tracePt t="71146" x="3486150" y="3062288"/>
          <p14:tracePt t="71162" x="3548063" y="3055938"/>
          <p14:tracePt t="71180" x="3575050" y="3055938"/>
          <p14:tracePt t="71197" x="3595688" y="3055938"/>
          <p14:tracePt t="71212" x="3636963" y="3041650"/>
          <p14:tracePt t="71230" x="3651250" y="3035300"/>
          <p14:tracePt t="71234" x="3651250" y="3028950"/>
          <p14:tracePt t="71236" x="3663950" y="3028950"/>
          <p14:tracePt t="71247" x="3678238" y="3021013"/>
          <p14:tracePt t="71263" x="3684588" y="3000375"/>
          <p14:tracePt t="71280" x="3692525" y="2994025"/>
          <p14:tracePt t="71283" x="3705225" y="2979738"/>
          <p14:tracePt t="71297" x="3719513" y="2959100"/>
          <p14:tracePt t="71313" x="3725863" y="2946400"/>
          <p14:tracePt t="71330" x="3740150" y="2905125"/>
          <p14:tracePt t="71346" x="3746500" y="2898775"/>
          <p14:tracePt t="71364" x="3746500" y="2890838"/>
          <p14:tracePt t="71379" x="3752850" y="2878138"/>
          <p14:tracePt t="71396" x="3752850" y="2870200"/>
          <p14:tracePt t="71413" x="3752850" y="2849563"/>
          <p14:tracePt t="71430" x="3746500" y="2836863"/>
          <p14:tracePt t="71447" x="3725863" y="2822575"/>
          <p14:tracePt t="71464" x="3636963" y="2774950"/>
          <p14:tracePt t="71480" x="3568700" y="2754313"/>
          <p14:tracePt t="71498" x="3403600" y="2698750"/>
          <p14:tracePt t="71513" x="3335338" y="2678113"/>
          <p14:tracePt t="71530" x="3273425" y="2657475"/>
          <p14:tracePt t="71547" x="3192463" y="2630488"/>
          <p14:tracePt t="71564" x="3163888" y="2609850"/>
          <p14:tracePt t="71581" x="3136900" y="2603500"/>
          <p14:tracePt t="71584" x="3122613" y="2597150"/>
          <p14:tracePt t="71597" x="3095625" y="2589213"/>
          <p14:tracePt t="71613" x="3082925" y="2582863"/>
          <p14:tracePt t="71631" x="3048000" y="2576513"/>
          <p14:tracePt t="71648" x="3033713" y="2576513"/>
          <p14:tracePt t="71664" x="3006725" y="2576513"/>
          <p14:tracePt t="71667" x="2992438" y="2576513"/>
          <p14:tracePt t="71680" x="2952750" y="2562225"/>
          <p14:tracePt t="71697" x="2917825" y="2562225"/>
          <p14:tracePt t="71715" x="2808288" y="2555875"/>
          <p14:tracePt t="71730" x="2752725" y="2555875"/>
          <p14:tracePt t="71746" x="2692400" y="2541588"/>
          <p14:tracePt t="71750" x="2657475" y="2535238"/>
          <p14:tracePt t="71764" x="2616200" y="2535238"/>
          <p14:tracePt t="71780" x="2582863" y="2535238"/>
          <p14:tracePt t="71798" x="2527300" y="2535238"/>
          <p14:tracePt t="71813" x="2506663" y="2535238"/>
          <p14:tracePt t="71830" x="2486025" y="2535238"/>
          <p14:tracePt t="71848" x="2452688" y="2535238"/>
          <p14:tracePt t="71864" x="2438400" y="2535238"/>
          <p14:tracePt t="71881" x="2403475" y="2555875"/>
          <p14:tracePt t="71897" x="2382838" y="2562225"/>
          <p14:tracePt t="71915" x="2363788" y="2568575"/>
          <p14:tracePt t="71930" x="2343150" y="2589213"/>
          <p14:tracePt t="71947" x="2335213" y="2589213"/>
          <p14:tracePt t="71966" x="2308225" y="2609850"/>
          <p14:tracePt t="71982" x="2301875" y="2617788"/>
          <p14:tracePt t="71997" x="2293938" y="2624138"/>
          <p14:tracePt t="72014" x="2281238" y="2638425"/>
          <p14:tracePt t="72031" x="2273300" y="2644775"/>
          <p14:tracePt t="72047" x="2266950" y="2651125"/>
          <p14:tracePt t="72049" x="2254250" y="2671763"/>
          <p14:tracePt t="72064" x="2254250" y="2678113"/>
          <p14:tracePt t="72080" x="2246313" y="2678113"/>
          <p14:tracePt t="72098" x="2233613" y="2692400"/>
          <p14:tracePt t="72114" x="2225675" y="2698750"/>
          <p14:tracePt t="72131" x="2219325" y="2706688"/>
          <p14:tracePt t="72146" x="2198688" y="2733675"/>
          <p14:tracePt t="72164" x="2184400" y="2747963"/>
          <p14:tracePt t="72181" x="2171700" y="2781300"/>
          <p14:tracePt t="72197" x="2171700" y="2787650"/>
          <p14:tracePt t="72213" x="2171700" y="2795588"/>
          <p14:tracePt t="72231" x="2163763" y="2816225"/>
          <p14:tracePt t="72264" x="2163763" y="2828925"/>
          <p14:tracePt t="72300" x="2163763" y="2836863"/>
          <p14:tracePt t="73128" x="2163763" y="2843213"/>
          <p14:tracePt t="73139" x="2163763" y="2857500"/>
          <p14:tracePt t="73153" x="2163763" y="2884488"/>
          <p14:tracePt t="73165" x="2163763" y="2905125"/>
          <p14:tracePt t="73182" x="2163763" y="2925763"/>
          <p14:tracePt t="73201" x="2163763" y="2952750"/>
          <p14:tracePt t="73215" x="2163763" y="2973388"/>
          <p14:tracePt t="73234" x="2163763" y="2979738"/>
          <p14:tracePt t="73248" x="2163763" y="3000375"/>
          <p14:tracePt t="73265" x="2163763" y="3014663"/>
          <p14:tracePt t="73282" x="2163763" y="3028950"/>
          <p14:tracePt t="73285" x="2171700" y="3041650"/>
          <p14:tracePt t="73299" x="2171700" y="3055938"/>
          <p14:tracePt t="73316" x="2178050" y="3082925"/>
          <p14:tracePt t="73332" x="2178050" y="3124200"/>
          <p14:tracePt t="73348" x="2178050" y="3144838"/>
          <p14:tracePt t="73365" x="2178050" y="3159125"/>
          <p14:tracePt t="73370" x="2184400" y="3186113"/>
          <p14:tracePt t="73382" x="2184400" y="3198813"/>
          <p14:tracePt t="73398" x="2198688" y="3219450"/>
          <p14:tracePt t="73416" x="2212975" y="3275013"/>
          <p14:tracePt t="73433" x="2233613" y="3316288"/>
          <p14:tracePt t="73449" x="2246313" y="3349625"/>
          <p14:tracePt t="73453" x="2281238" y="3390900"/>
          <p14:tracePt t="73465" x="2308225" y="3425825"/>
          <p14:tracePt t="73486" x="2343150" y="3452813"/>
          <p14:tracePt t="73500" x="2432050" y="3494088"/>
          <p14:tracePt t="73516" x="2465388" y="3514725"/>
          <p14:tracePt t="73532" x="2513013" y="3521075"/>
          <p14:tracePt t="73536" x="2554288" y="3535363"/>
          <p14:tracePt t="73552" x="2589213" y="3535363"/>
          <p14:tracePt t="73567" x="2622550" y="3535363"/>
          <p14:tracePt t="73583" x="2671763" y="3541713"/>
          <p14:tracePt t="73599" x="2705100" y="3541713"/>
          <p14:tracePt t="73615" x="2733675" y="3541713"/>
          <p14:tracePt t="73641" x="2787650" y="3529013"/>
          <p14:tracePt t="73653" x="2828925" y="3529013"/>
          <p14:tracePt t="73667" x="2882900" y="3535363"/>
          <p14:tracePt t="73683" x="2932113" y="3541713"/>
          <p14:tracePt t="73699" x="2973388" y="3556000"/>
          <p14:tracePt t="73704" x="3006725" y="3562350"/>
          <p14:tracePt t="73716" x="3041650" y="3568700"/>
          <p14:tracePt t="73737" x="3074988" y="3582988"/>
          <p14:tracePt t="73752" x="3143250" y="3597275"/>
          <p14:tracePt t="73767" x="3178175" y="3609975"/>
          <p14:tracePt t="73782" x="3213100" y="3617913"/>
          <p14:tracePt t="73798" x="3267075" y="3624263"/>
          <p14:tracePt t="73825" x="3287713" y="3630613"/>
          <p14:tracePt t="73837" x="3314700" y="3630613"/>
          <p14:tracePt t="73843" x="3335338" y="3630613"/>
          <p14:tracePt t="73854" x="3362325" y="3630613"/>
          <p14:tracePt t="73866" x="3376613" y="3630613"/>
          <p14:tracePt t="73883" x="3411538" y="3630613"/>
          <p14:tracePt t="73899" x="3432175" y="3630613"/>
          <p14:tracePt t="73916" x="3452813" y="3638550"/>
          <p14:tracePt t="73932" x="3500438" y="3644900"/>
          <p14:tracePt t="73949" x="3513138" y="3644900"/>
          <p14:tracePt t="73976" x="3562350" y="3644900"/>
          <p14:tracePt t="73992" x="3602038" y="3659188"/>
          <p14:tracePt t="74004" x="3630613" y="3659188"/>
          <p14:tracePt t="74016" x="3643313" y="3659188"/>
          <p14:tracePt t="74034" x="3657600" y="3659188"/>
          <p14:tracePt t="74049" x="3684588" y="3659188"/>
          <p14:tracePt t="74066" x="3692525" y="3659188"/>
          <p14:tracePt t="74090" x="3705225" y="3651250"/>
          <p14:tracePt t="74102" x="3713163" y="3651250"/>
          <p14:tracePt t="74116" x="3719513" y="3651250"/>
          <p14:tracePt t="74134" x="3719513" y="3638550"/>
          <p14:tracePt t="74151" x="3719513" y="3630613"/>
          <p14:tracePt t="74168" x="3713163" y="3624263"/>
          <p14:tracePt t="74183" x="3651250" y="3603625"/>
          <p14:tracePt t="74199" x="3602038" y="3589338"/>
          <p14:tracePt t="74221" x="3506788" y="3556000"/>
          <p14:tracePt t="74239" x="3473450" y="3549650"/>
          <p14:tracePt t="74252" x="3444875" y="3535363"/>
          <p14:tracePt t="74267" x="3403600" y="3508375"/>
          <p14:tracePt t="74283" x="3376613" y="3500438"/>
          <p14:tracePt t="74299" x="3362325" y="3494088"/>
          <p14:tracePt t="74304" x="3335338" y="3479800"/>
          <p14:tracePt t="74316" x="3302000" y="3467100"/>
          <p14:tracePt t="74332" x="3267075" y="3446463"/>
          <p14:tracePt t="74354" x="3157538" y="3405188"/>
          <p14:tracePt t="74368" x="3095625" y="3398838"/>
          <p14:tracePt t="74384" x="3033713" y="3378200"/>
          <p14:tracePt t="74399" x="2938463" y="3349625"/>
          <p14:tracePt t="74421" x="2903538" y="3349625"/>
          <p14:tracePt t="74426" x="2882900" y="3349625"/>
          <p14:tracePt t="74438" x="2835275" y="3349625"/>
          <p14:tracePt t="74450" x="2822575" y="3349625"/>
          <p14:tracePt t="74467" x="2794000" y="3349625"/>
          <p14:tracePt t="74483" x="2746375" y="3357563"/>
          <p14:tracePt t="74499" x="2733675" y="3363913"/>
          <p14:tracePt t="74517" x="2692400" y="3390900"/>
          <p14:tracePt t="74533" x="2663825" y="3398838"/>
          <p14:tracePt t="74566" x="2616200" y="3405188"/>
          <p14:tracePt t="74571" x="2582863" y="3405188"/>
          <p14:tracePt t="74582" x="2520950" y="3405188"/>
          <p14:tracePt t="74593" x="2473325" y="3405188"/>
          <p14:tracePt t="74603" x="2432050" y="3405188"/>
          <p14:tracePt t="74616" x="2370138" y="3405188"/>
          <p14:tracePt t="74640" x="2266950" y="3405188"/>
          <p14:tracePt t="74653" x="2219325" y="3405188"/>
          <p14:tracePt t="74666" x="2184400" y="3405188"/>
          <p14:tracePt t="74684" x="2157413" y="3405188"/>
          <p14:tracePt t="74699" x="2095500" y="3411538"/>
          <p14:tracePt t="74717" x="2082800" y="3411538"/>
          <p14:tracePt t="74734" x="2033588" y="3432175"/>
          <p14:tracePt t="74754" x="2006600" y="3446463"/>
          <p14:tracePt t="74771" x="1965325" y="3467100"/>
          <p14:tracePt t="74784" x="1952625" y="3473450"/>
          <p14:tracePt t="74800" x="1944688" y="3479800"/>
          <p14:tracePt t="74820" x="1917700" y="3494088"/>
          <p14:tracePt t="74835" x="1917700" y="3500438"/>
          <p14:tracePt t="74854" x="1911350" y="3500438"/>
          <p14:tracePt t="74866" x="1911350" y="3514725"/>
          <p14:tracePt t="74890" x="1903413" y="3514725"/>
          <p14:tracePt t="74894" x="1903413" y="3521075"/>
          <p14:tracePt t="74905" x="1897063" y="3521075"/>
          <p14:tracePt t="74917" x="1897063" y="3529013"/>
          <p14:tracePt t="74934" x="1890713" y="3535363"/>
          <p14:tracePt t="74954" x="1876425" y="3541713"/>
          <p14:tracePt t="74968" x="1876425" y="3556000"/>
          <p14:tracePt t="74985" x="1870075" y="3568700"/>
          <p14:tracePt t="75000" x="1870075" y="3576638"/>
          <p14:tracePt t="75024" x="1870075" y="3582988"/>
          <p14:tracePt t="75037" x="1870075" y="3589338"/>
          <p14:tracePt t="75058" x="1870075" y="3597275"/>
          <p14:tracePt t="75070" x="1870075" y="3603625"/>
          <p14:tracePt t="75083" x="1890713" y="3609975"/>
          <p14:tracePt t="75100" x="1897063" y="3624263"/>
          <p14:tracePt t="75117" x="1917700" y="3638550"/>
          <p14:tracePt t="75134" x="1931988" y="3638550"/>
          <p14:tracePt t="75158" x="1952625" y="3644900"/>
          <p14:tracePt t="75172" x="1965325" y="3651250"/>
          <p14:tracePt t="75185" x="1979613" y="3659188"/>
          <p14:tracePt t="75201" x="2020888" y="3671888"/>
          <p14:tracePt t="75217" x="2054225" y="3686175"/>
          <p14:tracePt t="75234" x="2068513" y="3692525"/>
          <p14:tracePt t="75251" x="2143125" y="3719513"/>
          <p14:tracePt t="75266" x="2192338" y="3740150"/>
          <p14:tracePt t="75294" x="2349500" y="3768725"/>
          <p14:tracePt t="75309" x="2562225" y="3781425"/>
          <p14:tracePt t="75322" x="2657475" y="3781425"/>
          <p14:tracePt t="75334" x="2713038" y="3789363"/>
          <p14:tracePt t="75350" x="2787650" y="3802063"/>
          <p14:tracePt t="75368" x="2890838" y="3802063"/>
          <p14:tracePt t="75384" x="2938463" y="3802063"/>
          <p14:tracePt t="75400" x="2986088" y="3802063"/>
          <p14:tracePt t="75417" x="3082925" y="3802063"/>
          <p14:tracePt t="75435" x="3122613" y="3789363"/>
          <p14:tracePt t="75452" x="3163888" y="3789363"/>
          <p14:tracePt t="75455" x="3198813" y="3781425"/>
          <p14:tracePt t="75467" x="3232150" y="3781425"/>
          <p14:tracePt t="75484" x="3267075" y="3781425"/>
          <p14:tracePt t="75501" x="3328988" y="3768725"/>
          <p14:tracePt t="75517" x="3355975" y="3768725"/>
          <p14:tracePt t="75534" x="3370263" y="3768725"/>
          <p14:tracePt t="75556" x="3417888" y="3768725"/>
          <p14:tracePt t="75570" x="3444875" y="3768725"/>
          <p14:tracePt t="75586" x="3479800" y="3768725"/>
          <p14:tracePt t="75600" x="3506788" y="3768725"/>
          <p14:tracePt t="75617" x="3533775" y="3760788"/>
          <p14:tracePt t="75635" x="3568700" y="3754438"/>
          <p14:tracePt t="75650" x="3589338" y="3748088"/>
          <p14:tracePt t="75673" x="3622675" y="3727450"/>
          <p14:tracePt t="75686" x="3636963" y="3719513"/>
          <p14:tracePt t="75702" x="3651250" y="3713163"/>
          <p14:tracePt t="75718" x="3678238" y="3706813"/>
          <p14:tracePt t="75735" x="3692525" y="3698875"/>
          <p14:tracePt t="75755" x="3698875" y="3692525"/>
          <p14:tracePt t="75769" x="3698875" y="3686175"/>
          <p14:tracePt t="75784" x="3705225" y="3671888"/>
          <p14:tracePt t="75801" x="3705225" y="3665538"/>
          <p14:tracePt t="75826" x="3698875" y="3659188"/>
          <p14:tracePt t="75837" x="3684588" y="3651250"/>
          <p14:tracePt t="75852" x="3657600" y="3638550"/>
          <p14:tracePt t="75867" x="3622675" y="3617913"/>
          <p14:tracePt t="75884" x="3548063" y="3589338"/>
          <p14:tracePt t="75900" x="3521075" y="3582988"/>
          <p14:tracePt t="75919" x="3486150" y="3568700"/>
          <p14:tracePt t="75935" x="3452813" y="3549650"/>
          <p14:tracePt t="75951" x="3438525" y="3541713"/>
          <p14:tracePt t="75968" x="3417888" y="3529013"/>
          <p14:tracePt t="75985" x="3403600" y="3521075"/>
          <p14:tracePt t="76001" x="3390900" y="3521075"/>
          <p14:tracePt t="76005" x="3382963" y="3508375"/>
          <p14:tracePt t="76028" x="3376613" y="3508375"/>
          <p14:tracePt t="76049" x="3362325" y="3494088"/>
          <p14:tracePt t="76060" x="3355975" y="3487738"/>
          <p14:tracePt t="76068" x="3335338" y="3487738"/>
          <p14:tracePt t="76084" x="3322638" y="3479800"/>
          <p14:tracePt t="76089" x="3308350" y="3473450"/>
          <p14:tracePt t="76101" x="3281363" y="3467100"/>
          <p14:tracePt t="76117" x="3246438" y="3452813"/>
          <p14:tracePt t="76140" x="3198813" y="3438525"/>
          <p14:tracePt t="76154" x="3171825" y="3432175"/>
          <p14:tracePt t="76168" x="3151188" y="3432175"/>
          <p14:tracePt t="76186" x="3109913" y="3411538"/>
          <p14:tracePt t="76201" x="3082925" y="3411538"/>
          <p14:tracePt t="76218" x="3062288" y="3405188"/>
          <p14:tracePt t="76246" x="3013075" y="3405188"/>
          <p14:tracePt t="76251" x="2986088" y="3405188"/>
          <p14:tracePt t="76264" x="2959100" y="3405188"/>
          <p14:tracePt t="76273" x="2944813" y="3405188"/>
          <p14:tracePt t="76285" x="2932113" y="3405188"/>
          <p14:tracePt t="76303" x="2924175" y="3405188"/>
          <p14:tracePt t="76307" x="2903538" y="3405188"/>
          <p14:tracePt t="76318" x="2897188" y="3405188"/>
          <p14:tracePt t="76335" x="2882900" y="3405188"/>
          <p14:tracePt t="76355" x="2863850" y="3405188"/>
          <p14:tracePt t="76369" x="2855913" y="3405188"/>
          <p14:tracePt t="76386" x="2843213" y="3405188"/>
          <p14:tracePt t="76402" x="2822575" y="3398838"/>
          <p14:tracePt t="76424" x="2808288" y="3398838"/>
          <p14:tracePt t="76437" x="2787650" y="3398838"/>
          <p14:tracePt t="76452" x="2781300" y="3390900"/>
          <p14:tracePt t="76468" x="2767013" y="3390900"/>
          <p14:tracePt t="76488" x="2760663" y="3390900"/>
          <p14:tracePt t="76504" x="2752725" y="3390900"/>
          <p14:tracePt t="76520" x="2733675" y="3390900"/>
          <p14:tracePt t="76542" x="2725738" y="3390900"/>
          <p14:tracePt t="76564" x="2719388" y="3390900"/>
          <p14:tracePt t="76592" x="2713038" y="3390900"/>
          <p14:tracePt t="76630" x="2705100" y="3390900"/>
          <p14:tracePt t="76663" x="2698750" y="3390900"/>
          <p14:tracePt t="76707" x="2692400" y="3390900"/>
          <p14:tracePt t="76736" x="2678113" y="3390900"/>
          <p14:tracePt t="76746" x="2678113" y="3398838"/>
          <p14:tracePt t="76794" x="2671763" y="3398838"/>
          <p14:tracePt t="76847" x="2663825" y="3398838"/>
          <p14:tracePt t="80691" x="2651125" y="3398838"/>
          <p14:tracePt t="80701" x="2582863" y="3398838"/>
          <p14:tracePt t="80713" x="2533650" y="3398838"/>
          <p14:tracePt t="80728" x="2473325" y="3411538"/>
          <p14:tracePt t="80739" x="2438400" y="3419475"/>
          <p14:tracePt t="80755" x="2397125" y="3425825"/>
          <p14:tracePt t="80775" x="2343150" y="3438525"/>
          <p14:tracePt t="80789" x="2314575" y="3446463"/>
          <p14:tracePt t="80806" x="2301875" y="3446463"/>
          <p14:tracePt t="80823" x="2273300" y="3452813"/>
          <p14:tracePt t="80840" x="2266950" y="3459163"/>
          <p14:tracePt t="80856" x="2260600" y="3467100"/>
          <p14:tracePt t="80859" x="2254250" y="3473450"/>
          <p14:tracePt t="80882" x="2246313" y="3487738"/>
          <p14:tracePt t="80895" x="2239963" y="3494088"/>
          <p14:tracePt t="80907" x="2239963" y="3500438"/>
          <p14:tracePt t="80929" x="2246313" y="3508375"/>
          <p14:tracePt t="80944" x="2260600" y="3514725"/>
          <p14:tracePt t="80956" x="2287588" y="3521075"/>
          <p14:tracePt t="80974" x="2322513" y="3535363"/>
          <p14:tracePt t="80989" x="2493963" y="3562350"/>
          <p14:tracePt t="81006" x="2595563" y="3582988"/>
          <p14:tracePt t="81029" x="2787650" y="3630613"/>
          <p14:tracePt t="81045" x="2870200" y="3651250"/>
          <p14:tracePt t="81057" x="2944813" y="3651250"/>
          <p14:tracePt t="81074" x="3082925" y="3665538"/>
          <p14:tracePt t="81089" x="3143250" y="3659188"/>
          <p14:tracePt t="81106" x="3198813" y="3659188"/>
          <p14:tracePt t="81111" x="3246438" y="3651250"/>
          <p14:tracePt t="81124" x="3273425" y="3638550"/>
          <p14:tracePt t="81140" x="3302000" y="3638550"/>
          <p14:tracePt t="81164" x="3328988" y="3624263"/>
          <p14:tracePt t="81179" x="3335338" y="3617913"/>
          <p14:tracePt t="81190" x="3355975" y="3609975"/>
          <p14:tracePt t="81206" x="3382963" y="3597275"/>
          <p14:tracePt t="81223" x="3403600" y="3582988"/>
          <p14:tracePt t="81240" x="3417888" y="3576638"/>
          <p14:tracePt t="81243" x="3438525" y="3576638"/>
          <p14:tracePt t="81256" x="3465513" y="3576638"/>
          <p14:tracePt t="81277" x="3486150" y="3576638"/>
          <p14:tracePt t="81280" x="3513138" y="3589338"/>
          <p14:tracePt t="81296" x="3541713" y="3589338"/>
          <p14:tracePt t="81308" x="3554413" y="3597275"/>
          <p14:tracePt t="81324" x="3562350" y="3597275"/>
          <p14:tracePt t="81327" x="3575050" y="3597275"/>
          <p14:tracePt t="81340" x="3589338" y="3597275"/>
          <p14:tracePt t="81361" x="3595688" y="3597275"/>
          <p14:tracePt t="81384" x="3602038" y="3589338"/>
          <p14:tracePt t="81397" x="3602038" y="3576638"/>
          <p14:tracePt t="81410" x="3602038" y="3568700"/>
          <p14:tracePt t="81430" x="3582988" y="3562350"/>
          <p14:tracePt t="81448" x="3533775" y="3529013"/>
          <p14:tracePt t="81458" x="3486150" y="3514725"/>
          <p14:tracePt t="81473" x="3438525" y="3479800"/>
          <p14:tracePt t="81490" x="3362325" y="3452813"/>
          <p14:tracePt t="81506" x="3178175" y="3419475"/>
          <p14:tracePt t="81523" x="3109913" y="3405188"/>
          <p14:tracePt t="81541" x="2986088" y="3378200"/>
          <p14:tracePt t="81568" x="2938463" y="3370263"/>
          <p14:tracePt t="81580" x="2903538" y="3357563"/>
          <p14:tracePt t="81584" x="2863850" y="3343275"/>
          <p14:tracePt t="81595" x="2828925" y="3343275"/>
          <p14:tracePt t="81607" x="2794000" y="3328988"/>
          <p14:tracePt t="81625" x="2719388" y="3322638"/>
          <p14:tracePt t="81640" x="2684463" y="3322638"/>
          <p14:tracePt t="81656" x="2671763" y="3322638"/>
          <p14:tracePt t="81673" x="2603500" y="3357563"/>
          <p14:tracePt t="81697" x="2574925" y="3384550"/>
          <p14:tracePt t="81712" x="2520950" y="3425825"/>
          <p14:tracePt t="81725" x="2493963" y="3446463"/>
          <p14:tracePt t="81740" x="2473325" y="3473450"/>
          <p14:tracePt t="81761" x="2417763" y="3500438"/>
          <p14:tracePt t="81774" x="2403475" y="3529013"/>
          <p14:tracePt t="81793" x="2376488" y="3535363"/>
          <p14:tracePt t="81797" x="2355850" y="3549650"/>
          <p14:tracePt t="81807" x="2328863" y="3556000"/>
          <p14:tracePt t="81829" x="2314575" y="3562350"/>
          <p14:tracePt t="81834" x="2287588" y="3568700"/>
          <p14:tracePt t="81848" x="2281238" y="3568700"/>
          <p14:tracePt t="81858" x="2273300" y="3568700"/>
          <p14:tracePt t="81878" x="2266950" y="3576638"/>
          <p14:tracePt t="81899" x="2266950" y="3582988"/>
          <p14:tracePt t="81935" x="2266950" y="3597275"/>
          <p14:tracePt t="81947" x="2266950" y="3603625"/>
          <p14:tracePt t="81964" x="2273300" y="3609975"/>
          <p14:tracePt t="81984" x="2287588" y="3617913"/>
          <p14:tracePt t="81997" x="2293938" y="3624263"/>
          <p14:tracePt t="82008" x="2314575" y="3630613"/>
          <p14:tracePt t="82024" x="2322513" y="3630613"/>
          <p14:tracePt t="82040" x="2335213" y="3638550"/>
          <p14:tracePt t="82057" x="2363788" y="3651250"/>
          <p14:tracePt t="82079" x="2376488" y="3659188"/>
          <p14:tracePt t="82095" x="2424113" y="3665538"/>
          <p14:tracePt t="82107" x="2452688" y="3671888"/>
          <p14:tracePt t="82124" x="2500313" y="3679825"/>
          <p14:tracePt t="82144" x="2595563" y="3713163"/>
          <p14:tracePt t="82159" x="2643188" y="3719513"/>
          <p14:tracePt t="82176" x="2705100" y="3740150"/>
          <p14:tracePt t="82191" x="2733675" y="3748088"/>
          <p14:tracePt t="82207" x="2746375" y="3748088"/>
          <p14:tracePt t="82235" x="2767013" y="3748088"/>
          <p14:tracePt t="82255" x="2787650" y="3748088"/>
          <p14:tracePt t="82271" x="2794000" y="3748088"/>
          <p14:tracePt t="84729" x="2781300" y="3748088"/>
          <p14:tracePt t="84741" x="2760663" y="3748088"/>
          <p14:tracePt t="84753" x="2733675" y="3733800"/>
          <p14:tracePt t="84766" x="2719388" y="3727450"/>
          <p14:tracePt t="84777" x="2692400" y="3719513"/>
          <p14:tracePt t="84793" x="2671763" y="3713163"/>
          <p14:tracePt t="84815" x="2630488" y="3686175"/>
          <p14:tracePt t="84828" x="2622550" y="3671888"/>
          <p14:tracePt t="84843" x="2616200" y="3659188"/>
          <p14:tracePt t="84860" x="2595563" y="3609975"/>
          <p14:tracePt t="84877" x="2589213" y="3589338"/>
          <p14:tracePt t="84900" x="2589213" y="3535363"/>
          <p14:tracePt t="84911" x="2589213" y="3500438"/>
          <p14:tracePt t="84926" x="2595563" y="3479800"/>
          <p14:tracePt t="84948" x="2616200" y="3446463"/>
          <p14:tracePt t="84961" x="2622550" y="3425825"/>
          <p14:tracePt t="84977" x="2636838" y="3419475"/>
          <p14:tracePt t="84993" x="2651125" y="3398838"/>
          <p14:tracePt t="85015" x="2657475" y="3390900"/>
          <p14:tracePt t="85029" x="2678113" y="3384550"/>
          <p14:tracePt t="85043" x="2684463" y="3384550"/>
          <p14:tracePt t="85061" x="2692400" y="3384550"/>
          <p14:tracePt t="85077" x="2705100" y="3384550"/>
          <p14:tracePt t="85099" x="2713038" y="3370263"/>
          <p14:tracePt t="85114" x="2740025" y="3363913"/>
          <p14:tracePt t="85127" x="2752725" y="3363913"/>
          <p14:tracePt t="85144" x="2760663" y="3363913"/>
          <p14:tracePt t="85166" x="2787650" y="3357563"/>
          <p14:tracePt t="85185" x="2794000" y="3357563"/>
          <p14:tracePt t="85197" x="2801938" y="3357563"/>
          <p14:tracePt t="85222" x="2808288" y="3357563"/>
          <p14:tracePt t="85244" x="2814638" y="3357563"/>
          <p14:tracePt t="85255" x="2822575" y="3357563"/>
          <p14:tracePt t="85280" x="2828925" y="3357563"/>
          <p14:tracePt t="85294" x="2843213" y="3357563"/>
          <p14:tracePt t="85308" x="2849563" y="3357563"/>
          <p14:tracePt t="85318" x="2863850" y="3357563"/>
          <p14:tracePt t="85328" x="2870200" y="3357563"/>
          <p14:tracePt t="85343" x="2882900" y="3357563"/>
          <p14:tracePt t="85360" x="2911475" y="3357563"/>
          <p14:tracePt t="85365" x="2924175" y="3357563"/>
          <p14:tracePt t="85378" x="2952750" y="3357563"/>
          <p14:tracePt t="85394" x="2973388" y="3357563"/>
          <p14:tracePt t="85416" x="3027363" y="3357563"/>
          <p14:tracePt t="85435" x="3048000" y="3357563"/>
          <p14:tracePt t="85450" x="3082925" y="3357563"/>
          <p14:tracePt t="85461" x="3095625" y="3357563"/>
          <p14:tracePt t="85477" x="3109913" y="3357563"/>
          <p14:tracePt t="85499" x="3130550" y="3357563"/>
          <p14:tracePt t="85513" x="3136900" y="3357563"/>
          <p14:tracePt t="85528" x="3151188" y="3357563"/>
          <p14:tracePt t="85544" x="3163888" y="3363913"/>
          <p14:tracePt t="85564" x="3184525" y="3363913"/>
          <p14:tracePt t="85580" x="3198813" y="3363913"/>
          <p14:tracePt t="85595" x="3205163" y="3363913"/>
          <p14:tracePt t="85611" x="3213100" y="3363913"/>
          <p14:tracePt t="85632" x="3225800" y="3363913"/>
          <p14:tracePt t="85646" x="3240088" y="3363913"/>
          <p14:tracePt t="85665" x="3246438" y="3363913"/>
          <p14:tracePt t="85677" x="3252788" y="3363913"/>
          <p14:tracePt t="85698" x="3260725" y="3363913"/>
          <p14:tracePt t="85713" x="3267075" y="3363913"/>
          <p14:tracePt t="85727" x="3273425" y="3363913"/>
          <p14:tracePt t="85750" x="3281363" y="3363913"/>
          <p14:tracePt t="85762" x="3287713" y="3363913"/>
          <p14:tracePt t="85778" x="3302000" y="3363913"/>
          <p14:tracePt t="85795" x="3314700" y="3378200"/>
          <p14:tracePt t="85810" x="3322638" y="3378200"/>
          <p14:tracePt t="85844" x="3335338" y="3378200"/>
          <p14:tracePt t="85853" x="3343275" y="3378200"/>
          <p14:tracePt t="85867" x="3355975" y="3378200"/>
          <p14:tracePt t="85879" x="3362325" y="3378200"/>
          <p14:tracePt t="85902" x="3370263" y="3378200"/>
          <p14:tracePt t="85926" x="3376613" y="3378200"/>
          <p14:tracePt t="85950" x="3382963" y="3378200"/>
          <p14:tracePt t="85969" x="3390900" y="3378200"/>
          <p14:tracePt t="85989" x="3411538" y="3370263"/>
          <p14:tracePt t="86002" x="3417888" y="3370263"/>
          <p14:tracePt t="86013" x="3417888" y="3363913"/>
          <p14:tracePt t="86027" x="3424238" y="3363913"/>
          <p14:tracePt t="86046" x="3432175" y="3363913"/>
          <p14:tracePt t="86049" x="3432175" y="3357563"/>
          <p14:tracePt t="86061" x="3438525" y="3357563"/>
          <p14:tracePt t="86077" x="3444875" y="3349625"/>
          <p14:tracePt t="86095" x="3459163" y="3316288"/>
          <p14:tracePt t="86112" x="3473450" y="3308350"/>
          <p14:tracePt t="86135" x="3479800" y="3281363"/>
          <p14:tracePt t="86146" x="3479800" y="3260725"/>
          <p14:tracePt t="86162" x="3479800" y="3254375"/>
          <p14:tracePt t="86179" x="3479800" y="3240088"/>
          <p14:tracePt t="86194" x="3479800" y="3233738"/>
          <p14:tracePt t="86211" x="3479800" y="3227388"/>
          <p14:tracePt t="86227" x="3465513" y="3219450"/>
          <p14:tracePt t="86245" x="3459163" y="3206750"/>
          <p14:tracePt t="86263" x="3444875" y="3198813"/>
          <p14:tracePt t="86266" x="3438525" y="3192463"/>
          <p14:tracePt t="86287" x="3424238" y="3178175"/>
          <p14:tracePt t="86292" x="3403600" y="3165475"/>
          <p14:tracePt t="86305" x="3382963" y="3144838"/>
          <p14:tracePt t="86316" x="3362325" y="3138488"/>
          <p14:tracePt t="86328" x="3343275" y="3109913"/>
          <p14:tracePt t="86345" x="3328988" y="3097213"/>
          <p14:tracePt t="86348" x="3308350" y="3082925"/>
          <p14:tracePt t="86366" x="3302000" y="3068638"/>
          <p14:tracePt t="86379" x="3287713" y="3048000"/>
          <p14:tracePt t="86396" x="3260725" y="3035300"/>
          <p14:tracePt t="86412" x="3246438" y="3021013"/>
          <p14:tracePt t="86437" x="3205163" y="3000375"/>
          <p14:tracePt t="86450" x="3192463" y="2987675"/>
          <p14:tracePt t="86462" x="3163888" y="2979738"/>
          <p14:tracePt t="86479" x="3122613" y="2967038"/>
          <p14:tracePt t="86495" x="3109913" y="2952750"/>
          <p14:tracePt t="86512" x="3082925" y="2946400"/>
          <p14:tracePt t="86528" x="3041650" y="2917825"/>
          <p14:tracePt t="86558" x="2992438" y="2911475"/>
          <p14:tracePt t="86575" x="2932113" y="2911475"/>
          <p14:tracePt t="86586" x="2897188" y="2911475"/>
          <p14:tracePt t="86600" x="2849563" y="2911475"/>
          <p14:tracePt t="86612" x="2828925" y="2911475"/>
          <p14:tracePt t="86628" x="2801938" y="2911475"/>
          <p14:tracePt t="86647" x="2752725" y="2911475"/>
          <p14:tracePt t="86662" x="2725738" y="2911475"/>
          <p14:tracePt t="86678" x="2713038" y="2911475"/>
          <p14:tracePt t="86707" x="2663825" y="2911475"/>
          <p14:tracePt t="86715" x="2636838" y="2911475"/>
          <p14:tracePt t="86722" x="2622550" y="2925763"/>
          <p14:tracePt t="86734" x="2603500" y="2932113"/>
          <p14:tracePt t="86745" x="2589213" y="2938463"/>
          <p14:tracePt t="86763" x="2582863" y="2946400"/>
          <p14:tracePt t="86778" x="2568575" y="2952750"/>
          <p14:tracePt t="86805" x="2568575" y="2959100"/>
          <p14:tracePt t="86815" x="2568575" y="2967038"/>
          <p14:tracePt t="86829" x="2568575" y="2979738"/>
          <p14:tracePt t="86846" x="2574925" y="2987675"/>
          <p14:tracePt t="86863" x="2595563" y="3000375"/>
          <p14:tracePt t="86884" x="2622550" y="3014663"/>
          <p14:tracePt t="86902" x="2671763" y="3035300"/>
          <p14:tracePt t="86913" x="2698750" y="3041650"/>
          <p14:tracePt t="86928" x="2725738" y="3048000"/>
          <p14:tracePt t="86946" x="2781300" y="3068638"/>
          <p14:tracePt t="86963" x="2822575" y="3076575"/>
          <p14:tracePt t="86979" x="2855913" y="3082925"/>
          <p14:tracePt t="86995" x="2952750" y="3082925"/>
          <p14:tracePt t="87020" x="3027363" y="3097213"/>
          <p14:tracePt t="87024" x="3054350" y="3103563"/>
          <p14:tracePt t="87037" x="3095625" y="3117850"/>
          <p14:tracePt t="87045" x="3151188" y="3117850"/>
          <p14:tracePt t="87062" x="3184525" y="3124200"/>
          <p14:tracePt t="87079" x="3273425" y="3124200"/>
          <p14:tracePt t="87103" x="3294063" y="3124200"/>
          <p14:tracePt t="87108" x="3314700" y="3103563"/>
          <p14:tracePt t="87120" x="3328988" y="3097213"/>
          <p14:tracePt t="87129" x="3335338" y="3089275"/>
          <p14:tracePt t="87145" x="3335338" y="3076575"/>
          <p14:tracePt t="87162" x="3343275" y="3041650"/>
          <p14:tracePt t="87179" x="3343275" y="3035300"/>
          <p14:tracePt t="87195" x="3343275" y="3028950"/>
          <p14:tracePt t="87199" x="3335338" y="3021013"/>
          <p14:tracePt t="87217" x="3328988" y="3014663"/>
          <p14:tracePt t="87232" x="3322638" y="2994025"/>
          <p14:tracePt t="87247" x="3294063" y="2979738"/>
          <p14:tracePt t="87262" x="3281363" y="2973388"/>
          <p14:tracePt t="87283" x="3252788" y="2967038"/>
          <p14:tracePt t="87297" x="3240088" y="2959100"/>
          <p14:tracePt t="87313" x="3225800" y="2946400"/>
          <p14:tracePt t="87330" x="3192463" y="2946400"/>
          <p14:tracePt t="87352" x="3184525" y="2938463"/>
          <p14:tracePt t="87365" x="3171825" y="2932113"/>
          <p14:tracePt t="87368" x="3163888" y="2932113"/>
          <p14:tracePt t="87379" x="3143250" y="2932113"/>
          <p14:tracePt t="87396" x="3136900" y="2932113"/>
          <p14:tracePt t="87417" x="3122613" y="2932113"/>
          <p14:tracePt t="87435" x="3109913" y="2932113"/>
          <p14:tracePt t="87449" x="3103563" y="2938463"/>
          <p14:tracePt t="87452" x="3074988" y="2938463"/>
          <p14:tracePt t="87464" x="3048000" y="2952750"/>
          <p14:tracePt t="87479" x="3013075" y="2967038"/>
          <p14:tracePt t="87503" x="2938463" y="2987675"/>
          <p14:tracePt t="87518" x="2903538" y="2994025"/>
          <p14:tracePt t="87530" x="2855913" y="3014663"/>
          <p14:tracePt t="87545" x="2814638" y="3035300"/>
          <p14:tracePt t="87562" x="2787650" y="3041650"/>
          <p14:tracePt t="87580" x="2767013" y="3041650"/>
          <p14:tracePt t="87583" x="2746375" y="3048000"/>
          <p14:tracePt t="87596" x="2733675" y="3055938"/>
          <p14:tracePt t="87618" x="2698750" y="3055938"/>
          <p14:tracePt t="87622" x="2671763" y="3068638"/>
          <p14:tracePt t="87636" x="2651125" y="3089275"/>
          <p14:tracePt t="87646" x="2622550" y="3103563"/>
          <p14:tracePt t="87663" x="2595563" y="3130550"/>
          <p14:tracePt t="87679" x="2541588" y="3165475"/>
          <p14:tracePt t="87700" x="2527300" y="3171825"/>
          <p14:tracePt t="87714" x="2493963" y="3198813"/>
          <p14:tracePt t="87729" x="2486025" y="3206750"/>
          <p14:tracePt t="87746" x="2479675" y="3219450"/>
          <p14:tracePt t="87763" x="2465388" y="3233738"/>
          <p14:tracePt t="87785" x="2465388" y="3240088"/>
          <p14:tracePt t="87814" x="2465388" y="3248025"/>
          <p14:tracePt t="87835" x="2465388" y="3260725"/>
          <p14:tracePt t="87848" x="2465388" y="3275013"/>
          <p14:tracePt t="87864" x="2473325" y="3275013"/>
          <p14:tracePt t="87880" x="2479675" y="3281363"/>
          <p14:tracePt t="87900" x="2486025" y="3289300"/>
          <p14:tracePt t="87915" x="2493963" y="3289300"/>
          <p14:tracePt t="87929" x="2500313" y="3295650"/>
          <p14:tracePt t="87947" x="2520950" y="3295650"/>
          <p14:tracePt t="87965" x="2541588" y="3302000"/>
          <p14:tracePt t="87979" x="2568575" y="3308350"/>
          <p14:tracePt t="87996" x="2582863" y="3308350"/>
          <p14:tracePt t="88014" x="2616200" y="3316288"/>
          <p14:tracePt t="88030" x="2630488" y="3316288"/>
          <p14:tracePt t="88047" x="2643188" y="3328988"/>
          <p14:tracePt t="88051" x="2657475" y="3328988"/>
          <p14:tracePt t="88063" x="2684463" y="3328988"/>
          <p14:tracePt t="88079" x="2719388" y="3336925"/>
          <p14:tracePt t="88096" x="2835275" y="3363913"/>
          <p14:tracePt t="88114" x="2917825" y="3384550"/>
          <p14:tracePt t="88142" x="3074988" y="3419475"/>
          <p14:tracePt t="88159" x="3171825" y="3425825"/>
          <p14:tracePt t="88171" x="3192463" y="3438525"/>
          <p14:tracePt t="88180" x="3219450" y="3438525"/>
          <p14:tracePt t="88197" x="3232150" y="3438525"/>
          <p14:tracePt t="88217" x="3267075" y="3438525"/>
          <p14:tracePt t="88235" x="3273425" y="3438525"/>
          <p14:tracePt t="88248" x="3287713" y="3438525"/>
          <p14:tracePt t="88263" x="3314700" y="3438525"/>
          <p14:tracePt t="88280" x="3328988" y="3438525"/>
          <p14:tracePt t="88298" x="3343275" y="3438525"/>
          <p14:tracePt t="88314" x="3370263" y="3432175"/>
          <p14:tracePt t="88330" x="3382963" y="3432175"/>
          <p14:tracePt t="88347" x="3411538" y="3432175"/>
          <p14:tracePt t="88364" x="3417888" y="3425825"/>
          <p14:tracePt t="88381" x="3424238" y="3425825"/>
          <p14:tracePt t="88397" x="3438525" y="3411538"/>
          <p14:tracePt t="88413" x="3444875" y="3405188"/>
          <p14:tracePt t="88442" x="3473450" y="3378200"/>
          <p14:tracePt t="88459" x="3473450" y="3349625"/>
          <p14:tracePt t="88471" x="3473450" y="3328988"/>
          <p14:tracePt t="88481" x="3473450" y="3316288"/>
          <p14:tracePt t="88497" x="3473450" y="3302000"/>
          <p14:tracePt t="88515" x="3473450" y="3289300"/>
          <p14:tracePt t="88519" x="3465513" y="3268663"/>
          <p14:tracePt t="88530" x="3438525" y="3254375"/>
          <p14:tracePt t="88552" x="3411538" y="3240088"/>
          <p14:tracePt t="88556" x="3390900" y="3219450"/>
          <p14:tracePt t="88569" x="3362325" y="3206750"/>
          <p14:tracePt t="88581" x="3335338" y="3186113"/>
          <p14:tracePt t="88597" x="3302000" y="3178175"/>
          <p14:tracePt t="88613" x="3252788" y="3165475"/>
          <p14:tracePt t="88641" x="3240088" y="3144838"/>
          <p14:tracePt t="88647" x="3213100" y="3138488"/>
          <p14:tracePt t="88652" x="3184525" y="3138488"/>
          <p14:tracePt t="88666" x="3151188" y="3130550"/>
          <p14:tracePt t="88681" x="3103563" y="3117850"/>
          <p14:tracePt t="88698" x="3033713" y="3109913"/>
          <p14:tracePt t="88713" x="2986088" y="3109913"/>
          <p14:tracePt t="88732" x="2897188" y="3109913"/>
          <p14:tracePt t="88747" x="2849563" y="3109913"/>
          <p14:tracePt t="88773" x="2773363" y="3109913"/>
          <p14:tracePt t="88790" x="2740025" y="3109913"/>
          <p14:tracePt t="88798" x="2692400" y="3124200"/>
          <p14:tracePt t="88817" x="2630488" y="3130550"/>
          <p14:tracePt t="88831" x="2609850" y="3138488"/>
          <p14:tracePt t="88847" x="2582863" y="3138488"/>
          <p14:tracePt t="88864" x="2541588" y="3159125"/>
          <p14:tracePt t="88890" x="2520950" y="3165475"/>
          <p14:tracePt t="88895" x="2506663" y="3165475"/>
          <p14:tracePt t="88910" x="2465388" y="3171825"/>
          <p14:tracePt t="88912" x="2444750" y="3171825"/>
          <p14:tracePt t="88923" x="2417763" y="3186113"/>
          <p14:tracePt t="88937" x="2390775" y="3186113"/>
          <p14:tracePt t="88948" x="2376488" y="3192463"/>
          <p14:tracePt t="88965" x="2355850" y="3198813"/>
          <p14:tracePt t="88982" x="2335213" y="3198813"/>
          <p14:tracePt t="88985" x="2322513" y="3206750"/>
          <p14:tracePt t="88997" x="2308225" y="3206750"/>
          <p14:tracePt t="89014" x="2301875" y="3213100"/>
          <p14:tracePt t="89038" x="2281238" y="3233738"/>
          <p14:tracePt t="89058" x="2273300" y="3240088"/>
          <p14:tracePt t="89079" x="2273300" y="3248025"/>
          <p14:tracePt t="89090" x="2273300" y="3254375"/>
          <p14:tracePt t="89114" x="2273300" y="3260725"/>
          <p14:tracePt t="89126" x="2281238" y="3268663"/>
          <p14:tracePt t="89138" x="2281238" y="3275013"/>
          <p14:tracePt t="89154" x="2301875" y="3295650"/>
          <p14:tracePt t="89166" x="2301875" y="3302000"/>
          <p14:tracePt t="89181" x="2308225" y="3302000"/>
          <p14:tracePt t="89199" x="2322513" y="3316288"/>
          <p14:tracePt t="89220" x="2328863" y="3322638"/>
          <p14:tracePt t="89240" x="2370138" y="3349625"/>
          <p14:tracePt t="89249" x="2397125" y="3357563"/>
          <p14:tracePt t="89265" x="2432050" y="3363913"/>
          <p14:tracePt t="89282" x="2513013" y="3384550"/>
          <p14:tracePt t="89297" x="2541588" y="3398838"/>
          <p14:tracePt t="89315" x="2574925" y="3411538"/>
          <p14:tracePt t="89331" x="2636838" y="3419475"/>
          <p14:tracePt t="89355" x="2684463" y="3425825"/>
          <p14:tracePt t="89359" x="2733675" y="3438525"/>
          <p14:tracePt t="89373" x="2781300" y="3438525"/>
          <p14:tracePt t="89381" x="2849563" y="3446463"/>
          <p14:tracePt t="89398" x="2897188" y="3459163"/>
          <p14:tracePt t="89415" x="3048000" y="3467100"/>
          <p14:tracePt t="89432" x="3122613" y="3467100"/>
          <p14:tracePt t="89450" x="3184525" y="3452813"/>
          <p14:tracePt t="89452" x="3232150" y="3446463"/>
          <p14:tracePt t="89464" x="3281363" y="3438525"/>
          <p14:tracePt t="89486" x="3302000" y="3425825"/>
          <p14:tracePt t="89490" x="3314700" y="3419475"/>
          <p14:tracePt t="89501" x="3335338" y="3411538"/>
          <p14:tracePt t="89515" x="3343275" y="3411538"/>
          <p14:tracePt t="89532" x="3355975" y="3398838"/>
          <p14:tracePt t="89536" x="3355975" y="3390900"/>
          <p14:tracePt t="89548" x="3362325" y="3378200"/>
          <p14:tracePt t="89572" x="3362325" y="3370263"/>
          <p14:tracePt t="89576" x="3370263" y="3363913"/>
          <p14:tracePt t="89588" x="3370263" y="3349625"/>
          <p14:tracePt t="89598" x="3370263" y="3343275"/>
          <p14:tracePt t="89615" x="3370263" y="3322638"/>
          <p14:tracePt t="89632" x="3370263" y="3308350"/>
          <p14:tracePt t="89649" x="3370263" y="3302000"/>
          <p14:tracePt t="89665" x="3370263" y="3289300"/>
          <p14:tracePt t="89667" x="3370263" y="3281363"/>
          <p14:tracePt t="89686" x="3362325" y="3275013"/>
          <p14:tracePt t="89707" x="3343275" y="3254375"/>
          <p14:tracePt t="89717" x="3322638" y="3248025"/>
          <p14:tracePt t="89733" x="3308350" y="3240088"/>
          <p14:tracePt t="89756" x="3281363" y="3227388"/>
          <p14:tracePt t="89768" x="3252788" y="3219450"/>
          <p14:tracePt t="89782" x="3219450" y="3219450"/>
          <p14:tracePt t="89799" x="3157538" y="3219450"/>
          <p14:tracePt t="89818" x="3136900" y="3219450"/>
          <p14:tracePt t="89843" x="3103563" y="3219450"/>
          <p14:tracePt t="89859" x="3082925" y="3219450"/>
          <p14:tracePt t="89871" x="3074988" y="3219450"/>
          <p14:tracePt t="90254" x="3062288" y="3219450"/>
          <p14:tracePt t="90265" x="3062288" y="3227388"/>
          <p14:tracePt t="90277" x="3054350" y="3227388"/>
          <p14:tracePt t="90289" x="3048000" y="3227388"/>
          <p14:tracePt t="90313" x="3041650" y="3233738"/>
          <p14:tracePt t="90338" x="3033713" y="3233738"/>
          <p14:tracePt t="90349" x="3027363" y="3233738"/>
          <p14:tracePt t="90412" x="3021013" y="3233738"/>
          <p14:tracePt t="90444" x="3013075" y="3233738"/>
          <p14:tracePt t="90485" x="3000375" y="3233738"/>
          <p14:tracePt t="90505" x="2992438" y="3233738"/>
          <p14:tracePt t="90519" x="2986088" y="3233738"/>
          <p14:tracePt t="90577" x="2979738" y="3233738"/>
          <p14:tracePt t="90629" x="2973388" y="3233738"/>
          <p14:tracePt t="90660" x="2965450" y="3233738"/>
          <p14:tracePt t="90714" x="2973388" y="3233738"/>
          <p14:tracePt t="90725" x="2979738" y="3233738"/>
          <p14:tracePt t="90734" x="3027363" y="3233738"/>
          <p14:tracePt t="90749" x="3074988" y="3233738"/>
          <p14:tracePt t="90767" x="3143250" y="3227388"/>
          <p14:tracePt t="90782" x="3273425" y="3198813"/>
          <p14:tracePt t="90799" x="3335338" y="3165475"/>
          <p14:tracePt t="90823" x="3417888" y="3055938"/>
          <p14:tracePt t="90841" x="3479800" y="2925763"/>
          <p14:tracePt t="90854" x="3500438" y="2822575"/>
          <p14:tracePt t="90866" x="3500438" y="2760663"/>
          <p14:tracePt t="90882" x="3500438" y="2706688"/>
          <p14:tracePt t="90900" x="3513138" y="2644775"/>
          <p14:tracePt t="90904" x="3513138" y="2597150"/>
          <p14:tracePt t="90916" x="3513138" y="2547938"/>
          <p14:tracePt t="90933" x="3513138" y="2508250"/>
          <p14:tracePt t="90960" x="3506788" y="2432050"/>
          <p14:tracePt t="90981" x="3506788" y="2370138"/>
          <p14:tracePt t="90995" x="3506788" y="2336800"/>
          <p14:tracePt t="90996" x="3506788" y="2322513"/>
          <p14:tracePt t="91008" x="3500438" y="2295525"/>
          <p14:tracePt t="91022" x="3500438" y="2287588"/>
          <p14:tracePt t="91033" x="3500438" y="2274888"/>
          <p14:tracePt t="91050" x="3500438" y="2260600"/>
          <p14:tracePt t="91066" x="3506788" y="2247900"/>
          <p14:tracePt t="91071" x="3521075" y="2247900"/>
          <p14:tracePt t="91082" x="3541713" y="2239963"/>
          <p14:tracePt t="91099" x="3568700" y="2233613"/>
          <p14:tracePt t="91117" x="3705225" y="2227263"/>
          <p14:tracePt t="91132" x="3802063" y="2227263"/>
          <p14:tracePt t="91149" x="3897313" y="2227263"/>
          <p14:tracePt t="91177" x="4048125" y="2227263"/>
          <p14:tracePt t="91182" x="4122738" y="2227263"/>
          <p14:tracePt t="91194" x="4205288" y="2206625"/>
          <p14:tracePt t="91203" x="4287838" y="2185988"/>
          <p14:tracePt t="91217" x="4411663" y="2130425"/>
          <p14:tracePt t="91233" x="4533900" y="2097088"/>
          <p14:tracePt t="91250" x="4767263" y="2000250"/>
          <p14:tracePt t="91266" x="4841875" y="1958975"/>
          <p14:tracePt t="91292" x="4951413" y="1897063"/>
          <p14:tracePt t="91309" x="5060950" y="1849438"/>
          <p14:tracePt t="91322" x="5110163" y="1816100"/>
          <p14:tracePt t="91333" x="5172075" y="1795463"/>
          <p14:tracePt t="91349" x="5219700" y="1774825"/>
          <p14:tracePt t="91368" x="5302250" y="1760538"/>
          <p14:tracePt t="91846" x="5418138" y="1760538"/>
          <p14:tracePt t="91858" x="5527675" y="1760538"/>
          <p14:tracePt t="91873" x="5643563" y="1774825"/>
          <p14:tracePt t="91885" x="5740400" y="1774825"/>
          <p14:tracePt t="91901" x="5856288" y="1774825"/>
          <p14:tracePt t="91918" x="5986463" y="1774825"/>
          <p14:tracePt t="91922" x="6081713" y="1774825"/>
          <p14:tracePt t="91934" x="6191250" y="1774825"/>
          <p14:tracePt t="91950" x="6267450" y="1774825"/>
          <p14:tracePt t="91968" x="6370638" y="1760538"/>
          <p14:tracePt t="91984" x="6410325" y="1754188"/>
          <p14:tracePt t="92000" x="6445250" y="1746250"/>
          <p14:tracePt t="92005" x="6465888" y="1727200"/>
          <p14:tracePt t="92018" x="6492875" y="1712913"/>
          <p14:tracePt t="92035" x="6521450" y="1692275"/>
          <p14:tracePt t="92051" x="6569075" y="1685925"/>
          <p14:tracePt t="92067" x="6575425" y="1677988"/>
          <p14:tracePt t="92091" x="6610350" y="1665288"/>
          <p14:tracePt t="92105" x="6616700" y="1665288"/>
          <p14:tracePt t="92123" x="6623050" y="1665288"/>
          <p14:tracePt t="92721" x="6616700" y="1665288"/>
          <p14:tracePt t="93071" x="6610350" y="1665288"/>
          <p14:tracePt t="93081" x="6602413" y="1665288"/>
          <p14:tracePt t="93093" x="6589713" y="1665288"/>
          <p14:tracePt t="93107" x="6581775" y="1665288"/>
          <p14:tracePt t="93118" x="6575425" y="1665288"/>
          <p14:tracePt t="93135" x="6569075" y="1665288"/>
          <p14:tracePt t="93152" x="6561138" y="1665288"/>
          <p14:tracePt t="93155" x="6554788" y="1665288"/>
          <p14:tracePt t="93169" x="6527800" y="1671638"/>
          <p14:tracePt t="93186" x="6521450" y="1677988"/>
          <p14:tracePt t="93201" x="6492875" y="1692275"/>
          <p14:tracePt t="93221" x="6480175" y="1706563"/>
          <p14:tracePt t="93236" x="6465888" y="1706563"/>
          <p14:tracePt t="93253" x="6451600" y="1712913"/>
          <p14:tracePt t="93268" x="6445250" y="1719263"/>
          <p14:tracePt t="93288" x="6438900" y="1719263"/>
          <p14:tracePt t="93303" x="6424613" y="1719263"/>
          <p14:tracePt t="93319" x="6418263" y="1719263"/>
          <p14:tracePt t="93352" x="6410325" y="1719263"/>
          <p14:tracePt t="93392" x="6403975" y="1719263"/>
          <p14:tracePt t="93488" x="6397625" y="1719263"/>
          <p14:tracePt t="93512" x="6391275" y="1719263"/>
          <p14:tracePt t="93524" x="6383338" y="1719263"/>
          <p14:tracePt t="93538" x="6362700" y="1719263"/>
          <p14:tracePt t="93552" x="6342063" y="1727200"/>
          <p14:tracePt t="93569" x="6308725" y="1727200"/>
          <p14:tracePt t="93585" x="6205538" y="1754188"/>
          <p14:tracePt t="93606" x="6151563" y="1795463"/>
          <p14:tracePt t="93621" x="6013450" y="1938338"/>
          <p14:tracePt t="93636" x="5918200" y="2041525"/>
          <p14:tracePt t="93653" x="5856288" y="2151063"/>
          <p14:tracePt t="93657" x="5815013" y="2227263"/>
          <p14:tracePt t="93659" x="5788025" y="2308225"/>
          <p14:tracePt t="93669" x="5740400" y="2452688"/>
          <p14:tracePt t="93690" x="5699125" y="2603500"/>
          <p14:tracePt t="93704" x="5637213" y="2898775"/>
          <p14:tracePt t="93719" x="5637213" y="3014663"/>
          <p14:tracePt t="93736" x="5622925" y="3109913"/>
          <p14:tracePt t="93758" x="5602288" y="3275013"/>
          <p14:tracePt t="93775" x="5602288" y="3370263"/>
          <p14:tracePt t="93787" x="5610225" y="3487738"/>
          <p14:tracePt t="93803" x="5630863" y="3719513"/>
          <p14:tracePt t="93824" x="5657850" y="3822700"/>
          <p14:tracePt t="93828" x="5691188" y="3905250"/>
          <p14:tracePt t="93838" x="5699125" y="3967163"/>
          <p14:tracePt t="93853" x="5711825" y="4029075"/>
          <p14:tracePt t="93869" x="5719763" y="4062413"/>
          <p14:tracePt t="93889" x="5705475" y="4124325"/>
          <p14:tracePt t="93904" x="5691188" y="4159250"/>
          <p14:tracePt t="93921" x="5657850" y="4268788"/>
          <p14:tracePt t="93936" x="5643563" y="4316413"/>
          <p14:tracePt t="93958" x="5610225" y="4411663"/>
          <p14:tracePt t="93971" x="5602288" y="4440238"/>
          <p14:tracePt t="93985" x="5595938" y="4467225"/>
          <p14:tracePt t="94004" x="5581650" y="4500563"/>
          <p14:tracePt t="94027" x="5561013" y="4521200"/>
          <p14:tracePt t="94043" x="5521325" y="4541838"/>
          <p14:tracePt t="94053" x="5500688" y="4562475"/>
          <p14:tracePt t="94069" x="5480050" y="4576763"/>
          <p14:tracePt t="94091" x="5438775" y="4624388"/>
          <p14:tracePt t="94104" x="5424488" y="4659313"/>
          <p14:tracePt t="94119" x="5403850" y="4686300"/>
          <p14:tracePt t="94136" x="5362575" y="4733925"/>
          <p14:tracePt t="94159" x="5341938" y="4748213"/>
          <p14:tracePt t="94174" x="5302250" y="4760913"/>
          <p14:tracePt t="94176" x="5294313" y="4760913"/>
          <p14:tracePt t="94186" x="5260975" y="4754563"/>
          <p14:tracePt t="94203" x="5211763" y="4721225"/>
          <p14:tracePt t="94219" x="5130800" y="4583113"/>
          <p14:tracePt t="94240" x="5068888" y="4494213"/>
          <p14:tracePt t="94254" x="5021263" y="4370388"/>
          <p14:tracePt t="94270" x="4945063" y="4089400"/>
          <p14:tracePt t="94291" x="4918075" y="3940175"/>
          <p14:tracePt t="94306" x="4918075" y="3740150"/>
          <p14:tracePt t="94320" x="4924425" y="3659188"/>
          <p14:tracePt t="94335" x="4932363" y="3589338"/>
          <p14:tracePt t="94352" x="4965700" y="3452813"/>
          <p14:tracePt t="94369" x="4986338" y="3398838"/>
          <p14:tracePt t="94388" x="5013325" y="3275013"/>
          <p14:tracePt t="94402" x="5013325" y="3213100"/>
          <p14:tracePt t="94429" x="5033963" y="3144838"/>
          <p14:tracePt t="94443" x="5033963" y="3117850"/>
          <p14:tracePt t="94453" x="5033963" y="3103563"/>
          <p14:tracePt t="94470" x="5033963" y="3089275"/>
          <p14:tracePt t="94473" x="5033963" y="3068638"/>
          <p14:tracePt t="94486" x="5033963" y="3055938"/>
          <p14:tracePt t="94503" x="5033963" y="3041650"/>
          <p14:tracePt t="94520" x="5033963" y="3021013"/>
          <p14:tracePt t="94539" x="5033963" y="3014663"/>
          <p14:tracePt t="94566" x="5033963" y="3008313"/>
          <p14:tracePt t="94581" x="5033963" y="3000375"/>
          <p14:tracePt t="94592" x="5033963" y="2994025"/>
          <p14:tracePt t="94614" x="5033963" y="2979738"/>
          <p14:tracePt t="94643" x="5033963" y="2967038"/>
          <p14:tracePt t="94653" x="5033963" y="2959100"/>
          <p14:tracePt t="94663" x="5021263" y="2959100"/>
          <p14:tracePt t="94675" x="5021263" y="2952750"/>
          <p14:tracePt t="94711" x="5013325" y="2952750"/>
          <p14:tracePt t="94724" x="5006975" y="2959100"/>
          <p14:tracePt t="94734" x="5006975" y="2973388"/>
          <p14:tracePt t="94746" x="5006975" y="2994025"/>
          <p14:tracePt t="94759" x="5000625" y="3021013"/>
          <p14:tracePt t="94771" x="4992688" y="3068638"/>
          <p14:tracePt t="94787" x="4979988" y="3138488"/>
          <p14:tracePt t="94812" x="4979988" y="3289300"/>
          <p14:tracePt t="94826" x="4979988" y="3384550"/>
          <p14:tracePt t="94837" x="4979988" y="3452813"/>
          <p14:tracePt t="94857" x="4979988" y="3597275"/>
          <p14:tracePt t="94870" x="4979988" y="3644900"/>
          <p14:tracePt t="94895" x="4979988" y="3713163"/>
          <p14:tracePt t="94909" x="4979988" y="3748088"/>
          <p14:tracePt t="94920" x="4992688" y="3775075"/>
          <p14:tracePt t="94937" x="4992688" y="3810000"/>
          <p14:tracePt t="94940" x="5000625" y="3843338"/>
          <p14:tracePt t="94959" x="5000625" y="3878263"/>
          <p14:tracePt t="94973" x="5000625" y="3919538"/>
          <p14:tracePt t="94977" x="5000625" y="3940175"/>
          <p14:tracePt t="94988" x="5000625" y="3973513"/>
          <p14:tracePt t="95004" x="5000625" y="3994150"/>
          <p14:tracePt t="95028" x="5000625" y="4041775"/>
          <p14:tracePt t="95040" x="4992688" y="4056063"/>
          <p14:tracePt t="95054" x="4992688" y="4083050"/>
          <p14:tracePt t="95073" x="4992688" y="4117975"/>
          <p14:tracePt t="95087" x="4992688" y="4144963"/>
          <p14:tracePt t="95105" x="5000625" y="4159250"/>
          <p14:tracePt t="95121" x="5000625" y="4186238"/>
          <p14:tracePt t="95137" x="5006975" y="4192588"/>
          <p14:tracePt t="95160" x="5006975" y="4200525"/>
          <p14:tracePt t="95177" x="5006975" y="4206875"/>
          <p14:tracePt t="95466" x="5021263" y="4206875"/>
          <p14:tracePt t="95477" x="5041900" y="4213225"/>
          <p14:tracePt t="95492" x="5054600" y="4213225"/>
          <p14:tracePt t="95504" x="5089525" y="4219575"/>
          <p14:tracePt t="95521" x="5116513" y="4233863"/>
          <p14:tracePt t="95538" x="5205413" y="4260850"/>
          <p14:tracePt t="95554" x="5267325" y="4281488"/>
          <p14:tracePt t="95571" x="5329238" y="4302125"/>
          <p14:tracePt t="95590" x="5411788" y="4316413"/>
          <p14:tracePt t="95604" x="5430838" y="4322763"/>
          <p14:tracePt t="95621" x="5451475" y="4322763"/>
          <p14:tracePt t="95658" x="5451475" y="4316413"/>
          <p14:tracePt t="95675" x="5451475" y="4310063"/>
          <p14:tracePt t="95698" x="5445125" y="4302125"/>
          <p14:tracePt t="95710" x="5445125" y="4295775"/>
          <p14:tracePt t="95721" x="5438775" y="4275138"/>
          <p14:tracePt t="95738" x="5438775" y="4260850"/>
          <p14:tracePt t="95759" x="5418138" y="4233863"/>
          <p14:tracePt t="95772" x="5418138" y="4206875"/>
          <p14:tracePt t="95788" x="5418138" y="4192588"/>
          <p14:tracePt t="95792" x="5418138" y="4165600"/>
          <p14:tracePt t="95804" x="5411788" y="4130675"/>
          <p14:tracePt t="95827" x="5391150" y="4076700"/>
          <p14:tracePt t="95830" x="5383213" y="4056063"/>
          <p14:tracePt t="95844" x="5362575" y="4008438"/>
          <p14:tracePt t="95855" x="5341938" y="3952875"/>
          <p14:tracePt t="95871" x="5321300" y="3878263"/>
          <p14:tracePt t="95876" x="5314950" y="3816350"/>
          <p14:tracePt t="95887" x="5314950" y="3775075"/>
          <p14:tracePt t="95905" x="5302250" y="3733800"/>
          <p14:tracePt t="95922" x="5294313" y="3706813"/>
          <p14:tracePt t="95942" x="5294313" y="3698875"/>
          <p14:tracePt t="95956" x="5294313" y="3686175"/>
          <p14:tracePt t="95959" x="5294313" y="3679825"/>
          <p14:tracePt t="96048" x="5308600" y="3679825"/>
          <p14:tracePt t="96088" x="5314950" y="3679825"/>
          <p14:tracePt t="96100" x="5314950" y="3692525"/>
          <p14:tracePt t="96112" x="5314950" y="3698875"/>
          <p14:tracePt t="96126" x="5321300" y="3713163"/>
          <p14:tracePt t="96143" x="5335588" y="3719513"/>
          <p14:tracePt t="96157" x="5341938" y="3748088"/>
          <p14:tracePt t="96173" x="5356225" y="3781425"/>
          <p14:tracePt t="96176" x="5362575" y="3829050"/>
          <p14:tracePt t="96188" x="5376863" y="3890963"/>
          <p14:tracePt t="96210" x="5383213" y="3925888"/>
          <p14:tracePt t="96215" x="5383213" y="3973513"/>
          <p14:tracePt t="96227" x="5383213" y="3994150"/>
          <p14:tracePt t="96238" x="5391150" y="4035425"/>
          <p14:tracePt t="96256" x="5391150" y="4056063"/>
          <p14:tracePt t="96271" x="5391150" y="4097338"/>
          <p14:tracePt t="96294" x="5403850" y="4110038"/>
          <p14:tracePt t="96298" x="5403850" y="4130675"/>
          <p14:tracePt t="96309" x="5403850" y="4151313"/>
          <p14:tracePt t="96322" x="5403850" y="4159250"/>
          <p14:tracePt t="96338" x="5403850" y="4179888"/>
          <p14:tracePt t="96343" x="5397500" y="4192588"/>
          <p14:tracePt t="96355" x="5397500" y="4200525"/>
          <p14:tracePt t="96377" x="5397500" y="4206875"/>
          <p14:tracePt t="96496" x="5397500" y="4200525"/>
          <p14:tracePt t="96510" x="5397500" y="4186238"/>
          <p14:tracePt t="96520" x="5397500" y="4159250"/>
          <p14:tracePt t="96537" x="5391150" y="4130675"/>
          <p14:tracePt t="96549" x="5391150" y="4097338"/>
          <p14:tracePt t="96559" x="5370513" y="4049713"/>
          <p14:tracePt t="96572" x="5356225" y="4000500"/>
          <p14:tracePt t="96588" x="5341938" y="3952875"/>
          <p14:tracePt t="96610" x="5314950" y="3795713"/>
          <p14:tracePt t="96622" x="5302250" y="3740150"/>
          <p14:tracePt t="96640" x="5281613" y="3665538"/>
          <p14:tracePt t="96655" x="5240338" y="3556000"/>
          <p14:tracePt t="96672" x="5232400" y="3521075"/>
          <p14:tracePt t="96693" x="5219700" y="3479800"/>
          <p14:tracePt t="96707" x="5205413" y="3473450"/>
          <p14:tracePt t="96723" x="5205413" y="3467100"/>
          <p14:tracePt t="96827" x="5205413" y="3479800"/>
          <p14:tracePt t="96855" x="5211763" y="3514725"/>
          <p14:tracePt t="96860" x="5211763" y="3521075"/>
          <p14:tracePt t="96873" x="5211763" y="3535363"/>
          <p14:tracePt t="96883" x="5211763" y="3541713"/>
          <p14:tracePt t="96895" x="5211763" y="3562350"/>
          <p14:tracePt t="96906" x="5211763" y="3582988"/>
          <p14:tracePt t="96923" x="5219700" y="3617913"/>
          <p14:tracePt t="96945" x="5226050" y="3748088"/>
          <p14:tracePt t="96957" x="5226050" y="3810000"/>
          <p14:tracePt t="96973" x="5240338" y="3878263"/>
          <p14:tracePt t="96989" x="5246688" y="3973513"/>
          <p14:tracePt t="97005" x="5253038" y="4000500"/>
          <p14:tracePt t="97026" x="5267325" y="4029075"/>
          <p14:tracePt t="97039" x="5267325" y="4035425"/>
          <p14:tracePt t="97056" x="5267325" y="4049713"/>
          <p14:tracePt t="97072" x="5267325" y="4056063"/>
          <p14:tracePt t="97088" x="5267325" y="4062413"/>
          <p14:tracePt t="97110" x="5267325" y="4070350"/>
          <p14:tracePt t="97480" x="5287963" y="4076700"/>
          <p14:tracePt t="97493" x="5314950" y="4076700"/>
          <p14:tracePt t="97503" x="5329238" y="4076700"/>
          <p14:tracePt t="97515" x="5349875" y="4076700"/>
          <p14:tracePt t="97529" x="5362575" y="4076700"/>
          <p14:tracePt t="97540" x="5397500" y="4076700"/>
          <p14:tracePt t="97556" x="5418138" y="4076700"/>
          <p14:tracePt t="97574" x="5430838" y="4076700"/>
          <p14:tracePt t="97590" x="5459413" y="4056063"/>
          <p14:tracePt t="97609" x="5480050" y="4056063"/>
          <p14:tracePt t="97624" x="5521325" y="4049713"/>
          <p14:tracePt t="97640" x="5534025" y="4049713"/>
          <p14:tracePt t="97656" x="5548313" y="4041775"/>
          <p14:tracePt t="97673" x="5575300" y="4041775"/>
          <p14:tracePt t="97697" x="5581650" y="4035425"/>
          <p14:tracePt t="97701" x="5595938" y="4035425"/>
          <p14:tracePt t="97712" x="5602288" y="4035425"/>
          <p14:tracePt t="97723" x="5610225" y="4035425"/>
          <p14:tracePt t="97739" x="5622925" y="4029075"/>
          <p14:tracePt t="97756" x="5643563" y="4000500"/>
          <p14:tracePt t="97774" x="5657850" y="3987800"/>
          <p14:tracePt t="97791" x="5678488" y="3952875"/>
          <p14:tracePt t="97810" x="5684838" y="3932238"/>
          <p14:tracePt t="97823" x="5691188" y="3925888"/>
          <p14:tracePt t="97840" x="5699125" y="3905250"/>
          <p14:tracePt t="97857" x="5699125" y="3898900"/>
          <p14:tracePt t="97879" x="5699125" y="3878263"/>
          <p14:tracePt t="97902" x="5699125" y="3870325"/>
          <p14:tracePt t="97934" x="5699125" y="3857625"/>
          <p14:tracePt t="97974" x="5699125" y="3849688"/>
          <p14:tracePt t="98030" x="5705475" y="3849688"/>
          <p14:tracePt t="98045" x="5711825" y="3863975"/>
          <p14:tracePt t="98054" x="5726113" y="3878263"/>
          <p14:tracePt t="98066" x="5740400" y="3905250"/>
          <p14:tracePt t="98079" x="5761038" y="3925888"/>
          <p14:tracePt t="98092" x="5773738" y="3967163"/>
          <p14:tracePt t="98106" x="5808663" y="4000500"/>
          <p14:tracePt t="98123" x="5835650" y="4041775"/>
          <p14:tracePt t="98147" x="5891213" y="4117975"/>
          <p14:tracePt t="98167" x="5945188" y="4179888"/>
          <p14:tracePt t="98177" x="5972175" y="4200525"/>
          <p14:tracePt t="98190" x="5992813" y="4219575"/>
          <p14:tracePt t="98207" x="6013450" y="4233863"/>
          <p14:tracePt t="98235" x="6054725" y="4248150"/>
          <p14:tracePt t="98253" x="6081713" y="4248150"/>
          <p14:tracePt t="98265" x="6089650" y="4248150"/>
          <p14:tracePt t="98273" x="6110288" y="4248150"/>
          <p14:tracePt t="98290" x="6116638" y="4248150"/>
          <p14:tracePt t="98307" x="6137275" y="4248150"/>
          <p14:tracePt t="98325" x="6151563" y="4248150"/>
          <p14:tracePt t="98340" x="6164263" y="4248150"/>
          <p14:tracePt t="98344" x="6178550" y="4248150"/>
          <p14:tracePt t="98356" x="6184900" y="4248150"/>
          <p14:tracePt t="98374" x="6199188" y="4248150"/>
          <p14:tracePt t="98391" x="6211888" y="4248150"/>
          <p14:tracePt t="98411" x="6232525" y="4248150"/>
          <p14:tracePt t="98426" x="6240463" y="4248150"/>
          <p14:tracePt t="98430" x="6246813" y="4248150"/>
          <p14:tracePt t="98441" x="6253163" y="4248150"/>
          <p14:tracePt t="98458" x="6261100" y="4248150"/>
          <p14:tracePt t="98474" x="6280150" y="4248150"/>
          <p14:tracePt t="98498" x="6288088" y="4248150"/>
          <p14:tracePt t="98511" x="6294438" y="4248150"/>
          <p14:tracePt t="98539" x="6300788" y="4240213"/>
          <p14:tracePt t="98559" x="6308725" y="4240213"/>
          <p14:tracePt t="98570" x="6308725" y="4227513"/>
          <p14:tracePt t="98581" x="6315075" y="4227513"/>
          <p14:tracePt t="98606" x="6321425" y="4219575"/>
          <p14:tracePt t="98617" x="6321425" y="4213225"/>
          <p14:tracePt t="98638" x="6335713" y="4213225"/>
          <p14:tracePt t="98659" x="6335713" y="4206875"/>
          <p14:tracePt t="98670" x="6342063" y="4200525"/>
          <p14:tracePt t="98681" x="6342063" y="4192588"/>
          <p14:tracePt t="98690" x="6342063" y="4186238"/>
          <p14:tracePt t="98713" x="6350000" y="4179888"/>
          <p14:tracePt t="98729" x="6350000" y="4165600"/>
          <p14:tracePt t="98749" x="6350000" y="4159250"/>
          <p14:tracePt t="98763" x="6350000" y="4151313"/>
          <p14:tracePt t="98775" x="6350000" y="4144963"/>
          <p14:tracePt t="98798" x="6350000" y="4138613"/>
          <p14:tracePt t="98814" x="6350000" y="4130675"/>
          <p14:tracePt t="98846" x="6350000" y="4124325"/>
          <p14:tracePt t="98886" x="6350000" y="4110038"/>
          <p14:tracePt t="98912" x="6350000" y="4103688"/>
          <p14:tracePt t="99504" x="6356350" y="4117975"/>
          <p14:tracePt t="99541" x="6356350" y="4124325"/>
          <p14:tracePt t="99553" x="6356350" y="4130675"/>
          <p14:tracePt t="99565" x="6362700" y="4144963"/>
          <p14:tracePt t="99579" x="6370638" y="4151313"/>
          <p14:tracePt t="99592" x="6376988" y="4171950"/>
          <p14:tracePt t="99608" x="6376988" y="4179888"/>
          <p14:tracePt t="99625" x="6391275" y="4192588"/>
          <p14:tracePt t="99641" x="6397625" y="4200525"/>
          <p14:tracePt t="99658" x="6397625" y="4206875"/>
          <p14:tracePt t="99662" x="6403975" y="4213225"/>
          <p14:tracePt t="99697" x="6410325" y="4219575"/>
          <p14:tracePt t="99744" x="6410325" y="4233863"/>
          <p14:tracePt t="99950" x="6391275" y="4227513"/>
          <p14:tracePt t="99963" x="6376988" y="4227513"/>
          <p14:tracePt t="99972" x="6362700" y="4227513"/>
          <p14:tracePt t="99984" x="6356350" y="4227513"/>
          <p14:tracePt t="100009" x="6362700" y="4227513"/>
          <p14:tracePt t="100020" x="6391275" y="4233863"/>
          <p14:tracePt t="100034" x="6418263" y="4233863"/>
          <p14:tracePt t="100046" x="6480175" y="4240213"/>
          <p14:tracePt t="100059" x="6540500" y="4254500"/>
          <p14:tracePt t="100075" x="6596063" y="4254500"/>
          <p14:tracePt t="100094" x="6705600" y="4254500"/>
          <p14:tracePt t="100109" x="6740525" y="4254500"/>
          <p14:tracePt t="100125" x="6761163" y="4248150"/>
          <p14:tracePt t="100129" x="6788150" y="4240213"/>
          <p14:tracePt t="100142" x="6815138" y="4233863"/>
          <p14:tracePt t="100159" x="6842125" y="4227513"/>
          <p14:tracePt t="100177" x="6877050" y="4219575"/>
          <p14:tracePt t="100192" x="6918325" y="4206875"/>
          <p14:tracePt t="100208" x="6931025" y="4206875"/>
          <p14:tracePt t="100225" x="6959600" y="4200525"/>
          <p14:tracePt t="100242" x="6972300" y="4200525"/>
          <p14:tracePt t="100258" x="6980238" y="4192588"/>
          <p14:tracePt t="100261" x="6992938" y="4186238"/>
          <p14:tracePt t="100275" x="7000875" y="4179888"/>
          <p14:tracePt t="100292" x="7007225" y="4179888"/>
          <p14:tracePt t="100309" x="7013575" y="4171950"/>
          <p14:tracePt t="100346" x="7013575" y="4159250"/>
          <p14:tracePt t="100408" x="7007225" y="4159250"/>
          <p14:tracePt t="100511" x="7007225" y="4151313"/>
          <p14:tracePt t="100823" x="7000875" y="4151313"/>
          <p14:tracePt t="100835" x="6986588" y="4179888"/>
          <p14:tracePt t="100849" x="6965950" y="4192588"/>
          <p14:tracePt t="100859" x="6945313" y="4206875"/>
          <p14:tracePt t="100876" x="6931025" y="4219575"/>
          <p14:tracePt t="100894" x="6918325" y="4227513"/>
          <p14:tracePt t="100898" x="6904038" y="4233863"/>
          <p14:tracePt t="100910" x="6883400" y="4254500"/>
          <p14:tracePt t="100926" x="6870700" y="4254500"/>
          <p14:tracePt t="100943" x="6829425" y="4260850"/>
          <p14:tracePt t="100960" x="6808788" y="4260850"/>
          <p14:tracePt t="100977" x="6788150" y="4260850"/>
          <p14:tracePt t="100992" x="6740525" y="4260850"/>
          <p14:tracePt t="101009" x="6705600" y="4260850"/>
          <p14:tracePt t="101026" x="6657975" y="4260850"/>
          <p14:tracePt t="101043" x="6630988" y="4260850"/>
          <p14:tracePt t="101061" x="6610350" y="4260850"/>
          <p14:tracePt t="101064" x="6602413" y="4254500"/>
          <p14:tracePt t="101076" x="6581775" y="4254500"/>
          <p14:tracePt t="101093" x="6569075" y="4240213"/>
          <p14:tracePt t="101112" x="6554788" y="4233863"/>
          <p14:tracePt t="101126" x="6548438" y="4227513"/>
          <p14:tracePt t="101142" x="6540500" y="4219575"/>
          <p14:tracePt t="101167" x="6521450" y="4200525"/>
          <p14:tracePt t="101190" x="6513513" y="4179888"/>
          <p14:tracePt t="101203" x="6507163" y="4171950"/>
          <p14:tracePt t="101212" x="6507163" y="4159250"/>
          <p14:tracePt t="101227" x="6500813" y="4151313"/>
          <p14:tracePt t="101244" x="6486525" y="4117975"/>
          <p14:tracePt t="101259" x="6486525" y="4103688"/>
          <p14:tracePt t="101281" x="6472238" y="4083050"/>
          <p14:tracePt t="101295" x="6472238" y="4070350"/>
          <p14:tracePt t="101311" x="6472238" y="4062413"/>
          <p14:tracePt t="101328" x="6472238" y="4056063"/>
          <p14:tracePt t="101347" x="6472238" y="4049713"/>
          <p14:tracePt t="101365" x="6472238" y="4041775"/>
          <p14:tracePt t="101386" x="6472238" y="4035425"/>
          <p14:tracePt t="101398" x="6472238" y="4029075"/>
          <p14:tracePt t="101410" x="6472238" y="4014788"/>
          <p14:tracePt t="101443" x="6480175" y="4008438"/>
          <p14:tracePt t="101467" x="6480175" y="4000500"/>
          <p14:tracePt t="101483" x="6480175" y="3994150"/>
          <p14:tracePt t="101518" x="6480175" y="3987800"/>
          <p14:tracePt t="101570" x="6486525" y="3987800"/>
          <p14:tracePt t="102694" x="6486525" y="3994150"/>
          <p14:tracePt t="102704" x="6492875" y="4000500"/>
          <p14:tracePt t="102717" x="6492875" y="4008438"/>
          <p14:tracePt t="102729" x="6492875" y="4021138"/>
          <p14:tracePt t="102744" x="6492875" y="4041775"/>
          <p14:tracePt t="102763" x="6486525" y="4056063"/>
          <p14:tracePt t="102778" x="6424613" y="4089400"/>
          <p14:tracePt t="102795" x="6383338" y="4103688"/>
          <p14:tracePt t="102813" x="6280150" y="4110038"/>
          <p14:tracePt t="102828" x="6232525" y="4110038"/>
          <p14:tracePt t="102845" x="6184900" y="4110038"/>
          <p14:tracePt t="102861" x="6116638" y="4103688"/>
          <p14:tracePt t="102877" x="6089650" y="4089400"/>
          <p14:tracePt t="102897" x="6075363" y="4089400"/>
          <p14:tracePt t="102900" x="6069013" y="4089400"/>
          <p14:tracePt t="102911" x="6069013" y="4083050"/>
          <p14:tracePt t="102960" x="6069013" y="4076700"/>
          <p14:tracePt t="102984" x="6069013" y="4070350"/>
          <p14:tracePt t="102992" x="6069013" y="4062413"/>
          <p14:tracePt t="103004" x="6069013" y="4049713"/>
          <p14:tracePt t="103017" x="6075363" y="4041775"/>
          <p14:tracePt t="103028" x="6081713" y="4029075"/>
          <p14:tracePt t="103045" x="6089650" y="4021138"/>
          <p14:tracePt t="103061" x="6096000" y="4014788"/>
          <p14:tracePt t="103078" x="6102350" y="4008438"/>
          <p14:tracePt t="103102" x="6116638" y="4008438"/>
          <p14:tracePt t="103106" x="6116638" y="4000500"/>
          <p14:tracePt t="103120" x="6122988" y="4000500"/>
          <p14:tracePt t="103136" x="6130925" y="4000500"/>
          <p14:tracePt t="103485" x="6137275" y="4000500"/>
          <p14:tracePt t="103532" x="6143625" y="4000500"/>
          <p14:tracePt t="103544" x="6143625" y="4008438"/>
          <p14:tracePt t="103556" x="6151563" y="4021138"/>
          <p14:tracePt t="103569" x="6170613" y="4041775"/>
          <p14:tracePt t="103582" x="6184900" y="4056063"/>
          <p14:tracePt t="103595" x="6191250" y="4083050"/>
          <p14:tracePt t="103616" x="6199188" y="4089400"/>
          <p14:tracePt t="103620" x="6219825" y="4103688"/>
          <p14:tracePt t="103629" x="6232525" y="4110038"/>
          <p14:tracePt t="103646" x="6240463" y="4117975"/>
          <p14:tracePt t="103663" x="6253163" y="4117975"/>
          <p14:tracePt t="103666" x="6261100" y="4117975"/>
          <p14:tracePt t="103678" x="6280150" y="4117975"/>
          <p14:tracePt t="103696" x="6288088" y="4117975"/>
          <p14:tracePt t="103701" x="6294438" y="4117975"/>
          <p14:tracePt t="103714" x="6300788" y="4117975"/>
          <p14:tracePt t="103735" x="6308725" y="4117975"/>
          <p14:tracePt t="103748" x="6321425" y="4110038"/>
          <p14:tracePt t="103763" x="6342063" y="4103688"/>
          <p14:tracePt t="103779" x="6350000" y="4097338"/>
          <p14:tracePt t="103796" x="6370638" y="4089400"/>
          <p14:tracePt t="103816" x="6376988" y="4076700"/>
          <p14:tracePt t="103831" x="6391275" y="4070350"/>
          <p14:tracePt t="103846" x="6397625" y="4062413"/>
          <p14:tracePt t="103863" x="6410325" y="4056063"/>
          <p14:tracePt t="103880" x="6430963" y="4049713"/>
          <p14:tracePt t="103900" x="6451600" y="4029075"/>
          <p14:tracePt t="103914" x="6465888" y="4014788"/>
          <p14:tracePt t="103929" x="6500813" y="4000500"/>
          <p14:tracePt t="103946" x="6513513" y="3987800"/>
          <p14:tracePt t="103968" x="6534150" y="3979863"/>
          <p14:tracePt t="103981" x="6548438" y="3967163"/>
          <p14:tracePt t="103995" x="6554788" y="3959225"/>
          <p14:tracePt t="104012" x="6561138" y="3952875"/>
          <p14:tracePt t="104038" x="6569075" y="3952875"/>
          <p14:tracePt t="104049" x="6569075" y="3946525"/>
          <p14:tracePt t="104071" x="6575425" y="3946525"/>
          <p14:tracePt t="104123" x="6575425" y="3940175"/>
          <p14:tracePt t="104173" x="6581775" y="3940175"/>
          <p14:tracePt t="104982" x="6767513" y="3940175"/>
          <p14:tracePt t="104995" x="7040563" y="3940175"/>
          <p14:tracePt t="105007" x="7370763" y="3973513"/>
          <p14:tracePt t="105020" x="7800975" y="4008438"/>
          <p14:tracePt t="105031" x="8259763" y="4029075"/>
          <p14:tracePt t="105047" x="8897938" y="4029075"/>
          <p14:tracePt t="105064" x="9548813" y="3994150"/>
          <p14:tracePt t="105080" x="11041063" y="3911600"/>
          <p14:tracePt t="105097" x="11685588" y="38909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146F-2EE0-3401-9F79-324BC3B2D557}"/>
              </a:ext>
            </a:extLst>
          </p:cNvPr>
          <p:cNvSpPr>
            <a:spLocks noGrp="1"/>
          </p:cNvSpPr>
          <p:nvPr>
            <p:ph type="title"/>
          </p:nvPr>
        </p:nvSpPr>
        <p:spPr>
          <a:xfrm>
            <a:off x="838200" y="532939"/>
            <a:ext cx="10515600" cy="1023681"/>
          </a:xfrm>
        </p:spPr>
        <p:txBody>
          <a:bodyPr>
            <a:noAutofit/>
          </a:bodyPr>
          <a:lstStyle/>
          <a:p>
            <a:r>
              <a:rPr lang="en-US" sz="2000" dirty="0"/>
              <a:t>Our model results reinforce our exploratory analysis further; the same factors (Smoking, Age and BMI) most strongly associated with insurance charges emerge again and Smoking is by far the most reliable predictor of insurance charges in our model below.</a:t>
            </a:r>
            <a:br>
              <a:rPr lang="en-US" sz="2000" dirty="0"/>
            </a:br>
            <a:br>
              <a:rPr lang="en-US" sz="2000" dirty="0"/>
            </a:br>
            <a:endParaRPr lang="en-US" sz="1400" dirty="0"/>
          </a:p>
        </p:txBody>
      </p:sp>
      <p:sp>
        <p:nvSpPr>
          <p:cNvPr id="6" name="TextBox 5">
            <a:extLst>
              <a:ext uri="{FF2B5EF4-FFF2-40B4-BE49-F238E27FC236}">
                <a16:creationId xmlns:a16="http://schemas.microsoft.com/office/drawing/2014/main" id="{F430D902-5897-84AA-6302-2E830EBA1F19}"/>
              </a:ext>
            </a:extLst>
          </p:cNvPr>
          <p:cNvSpPr txBox="1"/>
          <p:nvPr/>
        </p:nvSpPr>
        <p:spPr>
          <a:xfrm>
            <a:off x="680429" y="1556620"/>
            <a:ext cx="2822713" cy="3648973"/>
          </a:xfrm>
          <a:prstGeom prst="rect">
            <a:avLst/>
          </a:prstGeom>
          <a:solidFill>
            <a:schemeClr val="tx1"/>
          </a:solidFill>
        </p:spPr>
        <p:txBody>
          <a:bodyPr wrap="square" rtlCol="0">
            <a:spAutoFit/>
          </a:bodyPr>
          <a:lstStyle/>
          <a:p>
            <a:endParaRPr lang="en-US" dirty="0"/>
          </a:p>
        </p:txBody>
      </p:sp>
      <p:graphicFrame>
        <p:nvGraphicFramePr>
          <p:cNvPr id="8" name="Table 7">
            <a:extLst>
              <a:ext uri="{FF2B5EF4-FFF2-40B4-BE49-F238E27FC236}">
                <a16:creationId xmlns:a16="http://schemas.microsoft.com/office/drawing/2014/main" id="{2EF0A490-A8B5-16FD-1A6B-1C10CB16C1C0}"/>
              </a:ext>
            </a:extLst>
          </p:cNvPr>
          <p:cNvGraphicFramePr>
            <a:graphicFrameLocks noGrp="1"/>
          </p:cNvGraphicFramePr>
          <p:nvPr>
            <p:extLst>
              <p:ext uri="{D42A27DB-BD31-4B8C-83A1-F6EECF244321}">
                <p14:modId xmlns:p14="http://schemas.microsoft.com/office/powerpoint/2010/main" val="1341538689"/>
              </p:ext>
            </p:extLst>
          </p:nvPr>
        </p:nvGraphicFramePr>
        <p:xfrm>
          <a:off x="799301" y="1720507"/>
          <a:ext cx="2584967" cy="3321198"/>
        </p:xfrm>
        <a:graphic>
          <a:graphicData uri="http://schemas.openxmlformats.org/drawingml/2006/table">
            <a:tbl>
              <a:tblPr/>
              <a:tblGrid>
                <a:gridCol w="1617196">
                  <a:extLst>
                    <a:ext uri="{9D8B030D-6E8A-4147-A177-3AD203B41FA5}">
                      <a16:colId xmlns:a16="http://schemas.microsoft.com/office/drawing/2014/main" val="1956512908"/>
                    </a:ext>
                  </a:extLst>
                </a:gridCol>
                <a:gridCol w="967771">
                  <a:extLst>
                    <a:ext uri="{9D8B030D-6E8A-4147-A177-3AD203B41FA5}">
                      <a16:colId xmlns:a16="http://schemas.microsoft.com/office/drawing/2014/main" val="3885362260"/>
                    </a:ext>
                  </a:extLst>
                </a:gridCol>
              </a:tblGrid>
              <a:tr h="184511">
                <a:tc>
                  <a:txBody>
                    <a:bodyPr/>
                    <a:lstStyle/>
                    <a:p>
                      <a:pPr algn="ctr" fontAlgn="b"/>
                      <a:r>
                        <a:rPr lang="en-US" sz="1100" b="0" i="1" u="none" strike="noStrike" dirty="0">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1" u="none" strike="noStrike" dirty="0">
                          <a:solidFill>
                            <a:srgbClr val="000000"/>
                          </a:solidFill>
                          <a:effectLst/>
                          <a:latin typeface="Calibri" panose="020F0502020204030204" pitchFamily="34" charset="0"/>
                        </a:rPr>
                        <a:t>Coefficients</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6986568"/>
                  </a:ext>
                </a:extLst>
              </a:tr>
              <a:tr h="184511">
                <a:tc>
                  <a:txBody>
                    <a:bodyPr/>
                    <a:lstStyle/>
                    <a:p>
                      <a:pPr algn="l" fontAlgn="b"/>
                      <a:r>
                        <a:rPr lang="en-US" sz="1100" b="0" i="0" u="none" strike="noStrike" dirty="0">
                          <a:solidFill>
                            <a:srgbClr val="000000"/>
                          </a:solidFill>
                          <a:effectLst/>
                          <a:latin typeface="Calibri" panose="020F0502020204030204" pitchFamily="34" charset="0"/>
                        </a:rPr>
                        <a:t>Intercept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-5419.1366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4270248935"/>
                  </a:ext>
                </a:extLst>
              </a:tr>
              <a:tr h="184511">
                <a:tc>
                  <a:txBody>
                    <a:bodyPr/>
                    <a:lstStyle/>
                    <a:p>
                      <a:pPr algn="r" fontAlgn="b"/>
                      <a:r>
                        <a:rPr lang="en-US" sz="1100" b="0" i="0" u="none" strike="noStrike" dirty="0">
                          <a:solidFill>
                            <a:srgbClr val="000000"/>
                          </a:solidFill>
                          <a:effectLst/>
                          <a:latin typeface="Calibri" panose="020F0502020204030204" pitchFamily="34" charset="0"/>
                        </a:rPr>
                        <a:t>1338</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314.3509861</a:t>
                      </a:r>
                    </a:p>
                  </a:txBody>
                  <a:tcPr marL="9525" marR="9525" marT="9525" marB="0" anchor="b">
                    <a:lnL>
                      <a:noFill/>
                    </a:lnL>
                    <a:lnR>
                      <a:noFill/>
                    </a:lnR>
                    <a:lnT>
                      <a:noFill/>
                    </a:lnT>
                    <a:lnB>
                      <a:noFill/>
                    </a:lnB>
                    <a:noFill/>
                  </a:tcPr>
                </a:tc>
                <a:extLst>
                  <a:ext uri="{0D108BD9-81ED-4DB2-BD59-A6C34878D82A}">
                    <a16:rowId xmlns:a16="http://schemas.microsoft.com/office/drawing/2014/main" val="2521603626"/>
                  </a:ext>
                </a:extLst>
              </a:tr>
              <a:tr h="184511">
                <a:tc>
                  <a:txBody>
                    <a:bodyPr/>
                    <a:lstStyle/>
                    <a:p>
                      <a:pPr algn="l" fontAlgn="b"/>
                      <a:r>
                        <a:rPr lang="en-US" sz="1100" b="0" i="0" u="none" strike="noStrike" dirty="0">
                          <a:solidFill>
                            <a:srgbClr val="000000"/>
                          </a:solidFill>
                          <a:effectLst/>
                          <a:latin typeface="Calibri" panose="020F0502020204030204" pitchFamily="34" charset="0"/>
                        </a:rPr>
                        <a:t>bmi</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150.930215</a:t>
                      </a:r>
                    </a:p>
                  </a:txBody>
                  <a:tcPr marL="9525" marR="9525" marT="9525" marB="0" anchor="b">
                    <a:lnL>
                      <a:noFill/>
                    </a:lnL>
                    <a:lnR>
                      <a:noFill/>
                    </a:lnR>
                    <a:lnT>
                      <a:noFill/>
                    </a:lnT>
                    <a:lnB>
                      <a:noFill/>
                    </a:lnB>
                    <a:noFill/>
                  </a:tcPr>
                </a:tc>
                <a:extLst>
                  <a:ext uri="{0D108BD9-81ED-4DB2-BD59-A6C34878D82A}">
                    <a16:rowId xmlns:a16="http://schemas.microsoft.com/office/drawing/2014/main" val="614016682"/>
                  </a:ext>
                </a:extLst>
              </a:tr>
              <a:tr h="184511">
                <a:tc>
                  <a:txBody>
                    <a:bodyPr/>
                    <a:lstStyle/>
                    <a:p>
                      <a:pPr algn="l" fontAlgn="b"/>
                      <a:r>
                        <a:rPr lang="en-US" sz="1100" b="0" i="0" u="none" strike="noStrike" dirty="0">
                          <a:solidFill>
                            <a:srgbClr val="000000"/>
                          </a:solidFill>
                          <a:effectLst/>
                          <a:latin typeface="Calibri" panose="020F0502020204030204" pitchFamily="34" charset="0"/>
                        </a:rPr>
                        <a:t>BMI_Healthy</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-2875.518071</a:t>
                      </a:r>
                    </a:p>
                  </a:txBody>
                  <a:tcPr marL="9525" marR="9525" marT="9525" marB="0" anchor="b">
                    <a:lnL>
                      <a:noFill/>
                    </a:lnL>
                    <a:lnR>
                      <a:noFill/>
                    </a:lnR>
                    <a:lnT>
                      <a:noFill/>
                    </a:lnT>
                    <a:lnB>
                      <a:noFill/>
                    </a:lnB>
                    <a:noFill/>
                  </a:tcPr>
                </a:tc>
                <a:extLst>
                  <a:ext uri="{0D108BD9-81ED-4DB2-BD59-A6C34878D82A}">
                    <a16:rowId xmlns:a16="http://schemas.microsoft.com/office/drawing/2014/main" val="1054046656"/>
                  </a:ext>
                </a:extLst>
              </a:tr>
              <a:tr h="184511">
                <a:tc>
                  <a:txBody>
                    <a:bodyPr/>
                    <a:lstStyle/>
                    <a:p>
                      <a:pPr algn="l" fontAlgn="b"/>
                      <a:r>
                        <a:rPr lang="en-US" sz="1100" b="0" i="0" u="none" strike="noStrike" dirty="0">
                          <a:solidFill>
                            <a:srgbClr val="000000"/>
                          </a:solidFill>
                          <a:effectLst/>
                          <a:latin typeface="Calibri" panose="020F0502020204030204" pitchFamily="34" charset="0"/>
                        </a:rPr>
                        <a:t>BMI_Overweight</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3193822879"/>
                  </a:ext>
                </a:extLst>
              </a:tr>
              <a:tr h="184511">
                <a:tc>
                  <a:txBody>
                    <a:bodyPr/>
                    <a:lstStyle/>
                    <a:p>
                      <a:pPr algn="l" fontAlgn="b"/>
                      <a:r>
                        <a:rPr lang="en-US" sz="1100" b="0" i="0" u="none" strike="noStrike" dirty="0">
                          <a:solidFill>
                            <a:srgbClr val="000000"/>
                          </a:solidFill>
                          <a:effectLst/>
                          <a:latin typeface="Calibri" panose="020F0502020204030204" pitchFamily="34" charset="0"/>
                        </a:rPr>
                        <a:t>BMI_Slightly_Overweight</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-2592.295596</a:t>
                      </a:r>
                    </a:p>
                  </a:txBody>
                  <a:tcPr marL="9525" marR="9525" marT="9525" marB="0" anchor="b">
                    <a:lnL>
                      <a:noFill/>
                    </a:lnL>
                    <a:lnR>
                      <a:noFill/>
                    </a:lnR>
                    <a:lnT>
                      <a:noFill/>
                    </a:lnT>
                    <a:lnB>
                      <a:noFill/>
                    </a:lnB>
                    <a:noFill/>
                  </a:tcPr>
                </a:tc>
                <a:extLst>
                  <a:ext uri="{0D108BD9-81ED-4DB2-BD59-A6C34878D82A}">
                    <a16:rowId xmlns:a16="http://schemas.microsoft.com/office/drawing/2014/main" val="4054329420"/>
                  </a:ext>
                </a:extLst>
              </a:tr>
              <a:tr h="184511">
                <a:tc>
                  <a:txBody>
                    <a:bodyPr/>
                    <a:lstStyle/>
                    <a:p>
                      <a:pPr algn="l" fontAlgn="b"/>
                      <a:r>
                        <a:rPr lang="en-US" sz="1100" b="0" i="0" u="none" strike="noStrike" dirty="0">
                          <a:solidFill>
                            <a:srgbClr val="000000"/>
                          </a:solidFill>
                          <a:effectLst/>
                          <a:latin typeface="Calibri" panose="020F0502020204030204" pitchFamily="34" charset="0"/>
                        </a:rPr>
                        <a:t>BMI_Underweight</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-3294.815288</a:t>
                      </a:r>
                    </a:p>
                  </a:txBody>
                  <a:tcPr marL="9525" marR="9525" marT="9525" marB="0" anchor="b">
                    <a:lnL>
                      <a:noFill/>
                    </a:lnL>
                    <a:lnR>
                      <a:noFill/>
                    </a:lnR>
                    <a:lnT>
                      <a:noFill/>
                    </a:lnT>
                    <a:lnB>
                      <a:noFill/>
                    </a:lnB>
                    <a:noFill/>
                  </a:tcPr>
                </a:tc>
                <a:extLst>
                  <a:ext uri="{0D108BD9-81ED-4DB2-BD59-A6C34878D82A}">
                    <a16:rowId xmlns:a16="http://schemas.microsoft.com/office/drawing/2014/main" val="393099471"/>
                  </a:ext>
                </a:extLst>
              </a:tr>
              <a:tr h="184511">
                <a:tc>
                  <a:txBody>
                    <a:bodyPr/>
                    <a:lstStyle/>
                    <a:p>
                      <a:pPr algn="l" fontAlgn="b"/>
                      <a:r>
                        <a:rPr lang="en-US" sz="1100" b="0" i="0" u="none" strike="noStrike" dirty="0">
                          <a:solidFill>
                            <a:srgbClr val="000000"/>
                          </a:solidFill>
                          <a:effectLst/>
                          <a:latin typeface="Calibri" panose="020F0502020204030204" pitchFamily="34" charset="0"/>
                        </a:rPr>
                        <a:t>Biological Marker</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-113.8248882</a:t>
                      </a:r>
                    </a:p>
                  </a:txBody>
                  <a:tcPr marL="9525" marR="9525" marT="9525" marB="0" anchor="b">
                    <a:lnL>
                      <a:noFill/>
                    </a:lnL>
                    <a:lnR>
                      <a:noFill/>
                    </a:lnR>
                    <a:lnT>
                      <a:noFill/>
                    </a:lnT>
                    <a:lnB>
                      <a:noFill/>
                    </a:lnB>
                    <a:noFill/>
                  </a:tcPr>
                </a:tc>
                <a:extLst>
                  <a:ext uri="{0D108BD9-81ED-4DB2-BD59-A6C34878D82A}">
                    <a16:rowId xmlns:a16="http://schemas.microsoft.com/office/drawing/2014/main" val="1821902337"/>
                  </a:ext>
                </a:extLst>
              </a:tr>
              <a:tr h="184511">
                <a:tc>
                  <a:txBody>
                    <a:bodyPr/>
                    <a:lstStyle/>
                    <a:p>
                      <a:pPr algn="l" fontAlgn="b"/>
                      <a:r>
                        <a:rPr lang="en-US" sz="1100" b="0" i="0" u="none" strike="noStrike" dirty="0">
                          <a:solidFill>
                            <a:srgbClr val="000000"/>
                          </a:solidFill>
                          <a:effectLst/>
                          <a:latin typeface="Calibri" panose="020F0502020204030204" pitchFamily="34" charset="0"/>
                        </a:rPr>
                        <a:t>Smoker</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23881.96182</a:t>
                      </a:r>
                    </a:p>
                  </a:txBody>
                  <a:tcPr marL="9525" marR="9525" marT="9525" marB="0" anchor="b">
                    <a:lnL>
                      <a:noFill/>
                    </a:lnL>
                    <a:lnR>
                      <a:noFill/>
                    </a:lnR>
                    <a:lnT>
                      <a:noFill/>
                    </a:lnT>
                    <a:lnB>
                      <a:noFill/>
                    </a:lnB>
                    <a:noFill/>
                  </a:tcPr>
                </a:tc>
                <a:extLst>
                  <a:ext uri="{0D108BD9-81ED-4DB2-BD59-A6C34878D82A}">
                    <a16:rowId xmlns:a16="http://schemas.microsoft.com/office/drawing/2014/main" val="3913986618"/>
                  </a:ext>
                </a:extLst>
              </a:tr>
              <a:tr h="184511">
                <a:tc>
                  <a:txBody>
                    <a:bodyPr/>
                    <a:lstStyle/>
                    <a:p>
                      <a:pPr algn="l" fontAlgn="b"/>
                      <a:r>
                        <a:rPr lang="en-US" sz="1100" b="0" i="0" u="none" strike="noStrike" dirty="0">
                          <a:solidFill>
                            <a:srgbClr val="000000"/>
                          </a:solidFill>
                          <a:effectLst/>
                          <a:latin typeface="Calibri" panose="020F0502020204030204" pitchFamily="34" charset="0"/>
                        </a:rPr>
                        <a:t>southeast</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-546.8211698</a:t>
                      </a:r>
                    </a:p>
                  </a:txBody>
                  <a:tcPr marL="9525" marR="9525" marT="9525" marB="0" anchor="b">
                    <a:lnL>
                      <a:noFill/>
                    </a:lnL>
                    <a:lnR>
                      <a:noFill/>
                    </a:lnR>
                    <a:lnT>
                      <a:noFill/>
                    </a:lnT>
                    <a:lnB>
                      <a:noFill/>
                    </a:lnB>
                    <a:noFill/>
                  </a:tcPr>
                </a:tc>
                <a:extLst>
                  <a:ext uri="{0D108BD9-81ED-4DB2-BD59-A6C34878D82A}">
                    <a16:rowId xmlns:a16="http://schemas.microsoft.com/office/drawing/2014/main" val="3622443484"/>
                  </a:ext>
                </a:extLst>
              </a:tr>
              <a:tr h="184511">
                <a:tc>
                  <a:txBody>
                    <a:bodyPr/>
                    <a:lstStyle/>
                    <a:p>
                      <a:pPr algn="l" fontAlgn="b"/>
                      <a:r>
                        <a:rPr lang="en-US" sz="1100" b="0" i="0" u="none" strike="noStrike" dirty="0">
                          <a:solidFill>
                            <a:srgbClr val="000000"/>
                          </a:solidFill>
                          <a:effectLst/>
                          <a:latin typeface="Calibri" panose="020F0502020204030204" pitchFamily="34" charset="0"/>
                        </a:rPr>
                        <a:t>southwest</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-549.430056</a:t>
                      </a:r>
                    </a:p>
                  </a:txBody>
                  <a:tcPr marL="9525" marR="9525" marT="9525" marB="0" anchor="b">
                    <a:lnL>
                      <a:noFill/>
                    </a:lnL>
                    <a:lnR>
                      <a:noFill/>
                    </a:lnR>
                    <a:lnT>
                      <a:noFill/>
                    </a:lnT>
                    <a:lnB>
                      <a:noFill/>
                    </a:lnB>
                    <a:noFill/>
                  </a:tcPr>
                </a:tc>
                <a:extLst>
                  <a:ext uri="{0D108BD9-81ED-4DB2-BD59-A6C34878D82A}">
                    <a16:rowId xmlns:a16="http://schemas.microsoft.com/office/drawing/2014/main" val="1352453216"/>
                  </a:ext>
                </a:extLst>
              </a:tr>
              <a:tr h="184511">
                <a:tc>
                  <a:txBody>
                    <a:bodyPr/>
                    <a:lstStyle/>
                    <a:p>
                      <a:pPr algn="l" fontAlgn="b"/>
                      <a:r>
                        <a:rPr lang="en-US" sz="1100" b="0" i="0" u="none" strike="noStrike" dirty="0">
                          <a:solidFill>
                            <a:srgbClr val="000000"/>
                          </a:solidFill>
                          <a:effectLst/>
                          <a:latin typeface="Calibri" panose="020F0502020204030204" pitchFamily="34" charset="0"/>
                        </a:rPr>
                        <a:t>northwest</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96959049"/>
                  </a:ext>
                </a:extLst>
              </a:tr>
              <a:tr h="184511">
                <a:tc>
                  <a:txBody>
                    <a:bodyPr/>
                    <a:lstStyle/>
                    <a:p>
                      <a:pPr algn="l" fontAlgn="b"/>
                      <a:r>
                        <a:rPr lang="en-US" sz="1100" b="0" i="0" u="none" strike="noStrike" dirty="0">
                          <a:solidFill>
                            <a:srgbClr val="000000"/>
                          </a:solidFill>
                          <a:effectLst/>
                          <a:latin typeface="Calibri" panose="020F0502020204030204" pitchFamily="34" charset="0"/>
                        </a:rPr>
                        <a:t>northeast</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374.6216289</a:t>
                      </a:r>
                    </a:p>
                  </a:txBody>
                  <a:tcPr marL="9525" marR="9525" marT="9525" marB="0" anchor="b">
                    <a:lnL>
                      <a:noFill/>
                    </a:lnL>
                    <a:lnR>
                      <a:noFill/>
                    </a:lnR>
                    <a:lnT>
                      <a:noFill/>
                    </a:lnT>
                    <a:lnB>
                      <a:noFill/>
                    </a:lnB>
                    <a:noFill/>
                  </a:tcPr>
                </a:tc>
                <a:extLst>
                  <a:ext uri="{0D108BD9-81ED-4DB2-BD59-A6C34878D82A}">
                    <a16:rowId xmlns:a16="http://schemas.microsoft.com/office/drawing/2014/main" val="3835494306"/>
                  </a:ext>
                </a:extLst>
              </a:tr>
              <a:tr h="184511">
                <a:tc>
                  <a:txBody>
                    <a:bodyPr/>
                    <a:lstStyle/>
                    <a:p>
                      <a:pPr algn="l" fontAlgn="b"/>
                      <a:r>
                        <a:rPr lang="en-US" sz="1100" b="0" i="0" u="none" strike="noStrike" dirty="0">
                          <a:solidFill>
                            <a:srgbClr val="000000"/>
                          </a:solidFill>
                          <a:effectLst/>
                          <a:latin typeface="Calibri" panose="020F0502020204030204" pitchFamily="34" charset="0"/>
                        </a:rPr>
                        <a:t>Young Adult</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noFill/>
                  </a:tcPr>
                </a:tc>
                <a:extLst>
                  <a:ext uri="{0D108BD9-81ED-4DB2-BD59-A6C34878D82A}">
                    <a16:rowId xmlns:a16="http://schemas.microsoft.com/office/drawing/2014/main" val="514481711"/>
                  </a:ext>
                </a:extLst>
              </a:tr>
              <a:tr h="184511">
                <a:tc>
                  <a:txBody>
                    <a:bodyPr/>
                    <a:lstStyle/>
                    <a:p>
                      <a:pPr algn="l" fontAlgn="b"/>
                      <a:r>
                        <a:rPr lang="en-US" sz="1100" b="0" i="0" u="none" strike="noStrike" dirty="0">
                          <a:solidFill>
                            <a:srgbClr val="000000"/>
                          </a:solidFill>
                          <a:effectLst/>
                          <a:latin typeface="Calibri" panose="020F0502020204030204" pitchFamily="34" charset="0"/>
                        </a:rPr>
                        <a:t>Adult</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-1563.689549</a:t>
                      </a:r>
                    </a:p>
                  </a:txBody>
                  <a:tcPr marL="9525" marR="9525" marT="9525" marB="0" anchor="b">
                    <a:lnL>
                      <a:noFill/>
                    </a:lnL>
                    <a:lnR>
                      <a:noFill/>
                    </a:lnR>
                    <a:lnT>
                      <a:noFill/>
                    </a:lnT>
                    <a:lnB>
                      <a:noFill/>
                    </a:lnB>
                    <a:noFill/>
                  </a:tcPr>
                </a:tc>
                <a:extLst>
                  <a:ext uri="{0D108BD9-81ED-4DB2-BD59-A6C34878D82A}">
                    <a16:rowId xmlns:a16="http://schemas.microsoft.com/office/drawing/2014/main" val="3939643589"/>
                  </a:ext>
                </a:extLst>
              </a:tr>
              <a:tr h="184511">
                <a:tc>
                  <a:txBody>
                    <a:bodyPr/>
                    <a:lstStyle/>
                    <a:p>
                      <a:pPr algn="l" fontAlgn="b"/>
                      <a:r>
                        <a:rPr lang="en-US" sz="1100" b="0" i="0" u="none" strike="noStrike" dirty="0">
                          <a:solidFill>
                            <a:srgbClr val="000000"/>
                          </a:solidFill>
                          <a:effectLst/>
                          <a:latin typeface="Calibri" panose="020F0502020204030204" pitchFamily="34" charset="0"/>
                        </a:rPr>
                        <a:t>Mature Age Adult</a:t>
                      </a:r>
                    </a:p>
                  </a:txBody>
                  <a:tcPr marL="9525" marR="9525" marT="9525"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-2358.816517</a:t>
                      </a:r>
                    </a:p>
                  </a:txBody>
                  <a:tcPr marL="9525" marR="9525" marT="9525" marB="0" anchor="b">
                    <a:lnL>
                      <a:noFill/>
                    </a:lnL>
                    <a:lnR>
                      <a:noFill/>
                    </a:lnR>
                    <a:lnT>
                      <a:noFill/>
                    </a:lnT>
                    <a:lnB>
                      <a:noFill/>
                    </a:lnB>
                    <a:noFill/>
                  </a:tcPr>
                </a:tc>
                <a:extLst>
                  <a:ext uri="{0D108BD9-81ED-4DB2-BD59-A6C34878D82A}">
                    <a16:rowId xmlns:a16="http://schemas.microsoft.com/office/drawing/2014/main" val="3534897844"/>
                  </a:ext>
                </a:extLst>
              </a:tr>
              <a:tr h="184511">
                <a:tc>
                  <a:txBody>
                    <a:bodyPr/>
                    <a:lstStyle/>
                    <a:p>
                      <a:pPr algn="l" fontAlgn="b"/>
                      <a:r>
                        <a:rPr lang="en-US" sz="1100" b="0" i="0" u="none" strike="noStrike" dirty="0">
                          <a:solidFill>
                            <a:srgbClr val="000000"/>
                          </a:solidFill>
                          <a:effectLst/>
                          <a:latin typeface="Calibri" panose="020F0502020204030204" pitchFamily="34" charset="0"/>
                        </a:rPr>
                        <a:t>Senior</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dirty="0">
                          <a:solidFill>
                            <a:srgbClr val="000000"/>
                          </a:solidFill>
                          <a:effectLst/>
                          <a:latin typeface="Calibri" panose="020F0502020204030204" pitchFamily="34" charset="0"/>
                        </a:rPr>
                        <a:t>-2149.696049</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180769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06E2259D-4975-5248-5DA9-12BAE32B8CDB}"/>
                  </a:ext>
                </a:extLst>
              </p14:cNvPr>
              <p14:cNvContentPartPr/>
              <p14:nvPr/>
            </p14:nvContentPartPr>
            <p14:xfrm>
              <a:off x="2617108" y="2335419"/>
              <a:ext cx="767160" cy="82800"/>
            </p14:xfrm>
          </p:contentPart>
        </mc:Choice>
        <mc:Fallback xmlns="">
          <p:pic>
            <p:nvPicPr>
              <p:cNvPr id="12" name="Ink 11">
                <a:extLst>
                  <a:ext uri="{FF2B5EF4-FFF2-40B4-BE49-F238E27FC236}">
                    <a16:creationId xmlns:a16="http://schemas.microsoft.com/office/drawing/2014/main" id="{06E2259D-4975-5248-5DA9-12BAE32B8CDB}"/>
                  </a:ext>
                </a:extLst>
              </p:cNvPr>
              <p:cNvPicPr/>
              <p:nvPr/>
            </p:nvPicPr>
            <p:blipFill>
              <a:blip r:embed="rId4"/>
              <a:stretch>
                <a:fillRect/>
              </a:stretch>
            </p:blipFill>
            <p:spPr>
              <a:xfrm>
                <a:off x="2599100" y="2299419"/>
                <a:ext cx="802817"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395DA609-0814-E9A6-7DD3-D618E29FA0F7}"/>
                  </a:ext>
                </a:extLst>
              </p14:cNvPr>
              <p14:cNvContentPartPr/>
              <p14:nvPr/>
            </p14:nvContentPartPr>
            <p14:xfrm>
              <a:off x="2617108" y="2181909"/>
              <a:ext cx="739800" cy="59400"/>
            </p14:xfrm>
          </p:contentPart>
        </mc:Choice>
        <mc:Fallback xmlns="">
          <p:pic>
            <p:nvPicPr>
              <p:cNvPr id="13" name="Ink 12">
                <a:extLst>
                  <a:ext uri="{FF2B5EF4-FFF2-40B4-BE49-F238E27FC236}">
                    <a16:creationId xmlns:a16="http://schemas.microsoft.com/office/drawing/2014/main" id="{395DA609-0814-E9A6-7DD3-D618E29FA0F7}"/>
                  </a:ext>
                </a:extLst>
              </p:cNvPr>
              <p:cNvPicPr/>
              <p:nvPr/>
            </p:nvPicPr>
            <p:blipFill>
              <a:blip r:embed="rId6"/>
              <a:stretch>
                <a:fillRect/>
              </a:stretch>
            </p:blipFill>
            <p:spPr>
              <a:xfrm>
                <a:off x="2599108" y="2145909"/>
                <a:ext cx="7754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71301F7A-2C97-12F7-831F-457504CB646A}"/>
                  </a:ext>
                </a:extLst>
              </p14:cNvPr>
              <p14:cNvContentPartPr/>
              <p14:nvPr/>
            </p14:nvContentPartPr>
            <p14:xfrm>
              <a:off x="2631148" y="3450356"/>
              <a:ext cx="753120" cy="55800"/>
            </p14:xfrm>
          </p:contentPart>
        </mc:Choice>
        <mc:Fallback xmlns="">
          <p:pic>
            <p:nvPicPr>
              <p:cNvPr id="20" name="Ink 19">
                <a:extLst>
                  <a:ext uri="{FF2B5EF4-FFF2-40B4-BE49-F238E27FC236}">
                    <a16:creationId xmlns:a16="http://schemas.microsoft.com/office/drawing/2014/main" id="{71301F7A-2C97-12F7-831F-457504CB646A}"/>
                  </a:ext>
                </a:extLst>
              </p:cNvPr>
              <p:cNvPicPr/>
              <p:nvPr/>
            </p:nvPicPr>
            <p:blipFill>
              <a:blip r:embed="rId8"/>
              <a:stretch>
                <a:fillRect/>
              </a:stretch>
            </p:blipFill>
            <p:spPr>
              <a:xfrm>
                <a:off x="2613148" y="3414356"/>
                <a:ext cx="788760" cy="127440"/>
              </a:xfrm>
              <a:prstGeom prst="rect">
                <a:avLst/>
              </a:prstGeom>
            </p:spPr>
          </p:pic>
        </mc:Fallback>
      </mc:AlternateContent>
      <p:pic>
        <p:nvPicPr>
          <p:cNvPr id="23" name="Picture 22">
            <a:extLst>
              <a:ext uri="{FF2B5EF4-FFF2-40B4-BE49-F238E27FC236}">
                <a16:creationId xmlns:a16="http://schemas.microsoft.com/office/drawing/2014/main" id="{D7D7CE66-5257-EA64-0969-1C3EE803EBAF}"/>
              </a:ext>
            </a:extLst>
          </p:cNvPr>
          <p:cNvPicPr>
            <a:picLocks noChangeAspect="1"/>
          </p:cNvPicPr>
          <p:nvPr/>
        </p:nvPicPr>
        <p:blipFill>
          <a:blip r:embed="rId9"/>
          <a:stretch>
            <a:fillRect/>
          </a:stretch>
        </p:blipFill>
        <p:spPr>
          <a:xfrm>
            <a:off x="4781669" y="3907295"/>
            <a:ext cx="2973177" cy="1785489"/>
          </a:xfrm>
          <a:prstGeom prst="rect">
            <a:avLst/>
          </a:prstGeom>
        </p:spPr>
      </p:pic>
      <p:pic>
        <p:nvPicPr>
          <p:cNvPr id="25" name="Picture 24">
            <a:extLst>
              <a:ext uri="{FF2B5EF4-FFF2-40B4-BE49-F238E27FC236}">
                <a16:creationId xmlns:a16="http://schemas.microsoft.com/office/drawing/2014/main" id="{45FCEEA7-4186-9D38-0F0C-0A188A187F0C}"/>
              </a:ext>
            </a:extLst>
          </p:cNvPr>
          <p:cNvPicPr>
            <a:picLocks noChangeAspect="1"/>
          </p:cNvPicPr>
          <p:nvPr/>
        </p:nvPicPr>
        <p:blipFill>
          <a:blip r:embed="rId10"/>
          <a:stretch>
            <a:fillRect/>
          </a:stretch>
        </p:blipFill>
        <p:spPr>
          <a:xfrm>
            <a:off x="7989012" y="3907295"/>
            <a:ext cx="2973177" cy="1785490"/>
          </a:xfrm>
          <a:prstGeom prst="rect">
            <a:avLst/>
          </a:prstGeom>
        </p:spPr>
      </p:pic>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879C1AD5-7667-DD27-C58A-E97367621235}"/>
                  </a:ext>
                </a:extLst>
              </p14:cNvPr>
              <p14:cNvContentPartPr/>
              <p14:nvPr/>
            </p14:nvContentPartPr>
            <p14:xfrm>
              <a:off x="2601580" y="4192570"/>
              <a:ext cx="726840" cy="81360"/>
            </p14:xfrm>
          </p:contentPart>
        </mc:Choice>
        <mc:Fallback xmlns="">
          <p:pic>
            <p:nvPicPr>
              <p:cNvPr id="27" name="Ink 26">
                <a:extLst>
                  <a:ext uri="{FF2B5EF4-FFF2-40B4-BE49-F238E27FC236}">
                    <a16:creationId xmlns:a16="http://schemas.microsoft.com/office/drawing/2014/main" id="{879C1AD5-7667-DD27-C58A-E97367621235}"/>
                  </a:ext>
                </a:extLst>
              </p:cNvPr>
              <p:cNvPicPr/>
              <p:nvPr/>
            </p:nvPicPr>
            <p:blipFill>
              <a:blip r:embed="rId12"/>
              <a:stretch>
                <a:fillRect/>
              </a:stretch>
            </p:blipFill>
            <p:spPr>
              <a:xfrm>
                <a:off x="2583589" y="4156570"/>
                <a:ext cx="762462"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30AE7DC9-28D2-2C19-6934-B7572BA22490}"/>
                  </a:ext>
                </a:extLst>
              </p14:cNvPr>
              <p14:cNvContentPartPr/>
              <p14:nvPr/>
            </p14:nvContentPartPr>
            <p14:xfrm>
              <a:off x="3622014" y="2124129"/>
              <a:ext cx="475200" cy="87480"/>
            </p14:xfrm>
          </p:contentPart>
        </mc:Choice>
        <mc:Fallback xmlns="">
          <p:pic>
            <p:nvPicPr>
              <p:cNvPr id="28" name="Ink 27">
                <a:extLst>
                  <a:ext uri="{FF2B5EF4-FFF2-40B4-BE49-F238E27FC236}">
                    <a16:creationId xmlns:a16="http://schemas.microsoft.com/office/drawing/2014/main" id="{30AE7DC9-28D2-2C19-6934-B7572BA22490}"/>
                  </a:ext>
                </a:extLst>
              </p:cNvPr>
              <p:cNvPicPr/>
              <p:nvPr/>
            </p:nvPicPr>
            <p:blipFill>
              <a:blip r:embed="rId14"/>
              <a:stretch>
                <a:fillRect/>
              </a:stretch>
            </p:blipFill>
            <p:spPr>
              <a:xfrm>
                <a:off x="3604028" y="2088129"/>
                <a:ext cx="510813" cy="159120"/>
              </a:xfrm>
              <a:prstGeom prst="rect">
                <a:avLst/>
              </a:prstGeom>
            </p:spPr>
          </p:pic>
        </mc:Fallback>
      </mc:AlternateContent>
      <p:sp>
        <p:nvSpPr>
          <p:cNvPr id="5" name="TextBox 4">
            <a:extLst>
              <a:ext uri="{FF2B5EF4-FFF2-40B4-BE49-F238E27FC236}">
                <a16:creationId xmlns:a16="http://schemas.microsoft.com/office/drawing/2014/main" id="{5351577A-BFB7-CE5D-7FDC-341AE9682A12}"/>
              </a:ext>
            </a:extLst>
          </p:cNvPr>
          <p:cNvSpPr txBox="1"/>
          <p:nvPr/>
        </p:nvSpPr>
        <p:spPr>
          <a:xfrm>
            <a:off x="4892727" y="5692784"/>
            <a:ext cx="6192570" cy="892552"/>
          </a:xfrm>
          <a:prstGeom prst="rect">
            <a:avLst/>
          </a:prstGeom>
          <a:noFill/>
        </p:spPr>
        <p:txBody>
          <a:bodyPr wrap="square" rtlCol="0">
            <a:spAutoFit/>
          </a:bodyPr>
          <a:lstStyle/>
          <a:p>
            <a:r>
              <a:rPr lang="en-GB" sz="1200" dirty="0">
                <a:latin typeface="+mj-lt"/>
              </a:rPr>
              <a:t>I also noted that the northeast factor in our model has a higher positive coefficient than some of our key factors, but had a lower correlation value. This indicates that there is a direct relationship with medical insurance charges, but that it is very weak.</a:t>
            </a:r>
          </a:p>
          <a:p>
            <a:endParaRPr lang="en-US" sz="1600" dirty="0"/>
          </a:p>
        </p:txBody>
      </p:sp>
      <p:sp>
        <p:nvSpPr>
          <p:cNvPr id="9" name="TextBox 8">
            <a:extLst>
              <a:ext uri="{FF2B5EF4-FFF2-40B4-BE49-F238E27FC236}">
                <a16:creationId xmlns:a16="http://schemas.microsoft.com/office/drawing/2014/main" id="{B7E92169-2677-05F6-ACF2-4EF681F71E8C}"/>
              </a:ext>
            </a:extLst>
          </p:cNvPr>
          <p:cNvSpPr txBox="1"/>
          <p:nvPr/>
        </p:nvSpPr>
        <p:spPr>
          <a:xfrm>
            <a:off x="3518447" y="1565737"/>
            <a:ext cx="7590155" cy="2031325"/>
          </a:xfrm>
          <a:prstGeom prst="rect">
            <a:avLst/>
          </a:prstGeom>
          <a:noFill/>
        </p:spPr>
        <p:txBody>
          <a:bodyPr wrap="square" rtlCol="0">
            <a:spAutoFit/>
          </a:bodyPr>
          <a:lstStyle/>
          <a:p>
            <a:r>
              <a:rPr lang="en-US" sz="1400" dirty="0">
                <a:latin typeface="+mj-lt"/>
              </a:rPr>
              <a:t>Since positive values indicate a direct relationship, meaning an increase in the predictor value sees an increase in the factor being measured, we can see that the positive “coefficient” numbers shown in orange here mean there is a stronger direct relationship to medical insurance charges. </a:t>
            </a:r>
            <a:br>
              <a:rPr lang="en-US" sz="1400" dirty="0">
                <a:latin typeface="+mj-lt"/>
              </a:rPr>
            </a:br>
            <a:endParaRPr lang="en-US" sz="1400" dirty="0">
              <a:latin typeface="+mj-lt"/>
            </a:endParaRPr>
          </a:p>
          <a:p>
            <a:r>
              <a:rPr lang="en-US" sz="1400" dirty="0">
                <a:latin typeface="+mj-lt"/>
              </a:rPr>
              <a:t>NOTE: Negative numbers associated with predictors that have positive correlation values (such as Mature Age Adult and Senior here) often indicates multicollinearity, or relationships between these or other predictors that is affecting the model and may obfuscate the relationships of our individual predictors to insurance charges here. This makes sense, given the dramatic effect we saw in our data when including or excluding smokers, but does warrant further investigation.</a:t>
            </a:r>
          </a:p>
        </p:txBody>
      </p:sp>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4C7779B5-EFEB-ED39-FC44-BAAC5165B8C2}"/>
                  </a:ext>
                </a:extLst>
              </p14:cNvPr>
              <p14:cNvContentPartPr/>
              <p14:nvPr/>
            </p14:nvContentPartPr>
            <p14:xfrm>
              <a:off x="3621343" y="2125825"/>
              <a:ext cx="473400" cy="104400"/>
            </p14:xfrm>
          </p:contentPart>
        </mc:Choice>
        <mc:Fallback xmlns="">
          <p:pic>
            <p:nvPicPr>
              <p:cNvPr id="16" name="Ink 15">
                <a:extLst>
                  <a:ext uri="{FF2B5EF4-FFF2-40B4-BE49-F238E27FC236}">
                    <a16:creationId xmlns:a16="http://schemas.microsoft.com/office/drawing/2014/main" id="{4C7779B5-EFEB-ED39-FC44-BAAC5165B8C2}"/>
                  </a:ext>
                </a:extLst>
              </p:cNvPr>
              <p:cNvPicPr/>
              <p:nvPr/>
            </p:nvPicPr>
            <p:blipFill>
              <a:blip r:embed="rId16"/>
              <a:stretch>
                <a:fillRect/>
              </a:stretch>
            </p:blipFill>
            <p:spPr>
              <a:xfrm>
                <a:off x="3603343" y="2089825"/>
                <a:ext cx="509040" cy="176040"/>
              </a:xfrm>
              <a:prstGeom prst="rect">
                <a:avLst/>
              </a:prstGeom>
            </p:spPr>
          </p:pic>
        </mc:Fallback>
      </mc:AlternateContent>
    </p:spTree>
    <p:extLst>
      <p:ext uri="{BB962C8B-B14F-4D97-AF65-F5344CB8AC3E}">
        <p14:creationId xmlns:p14="http://schemas.microsoft.com/office/powerpoint/2010/main" val="2671297062"/>
      </p:ext>
    </p:extLst>
  </p:cSld>
  <p:clrMapOvr>
    <a:masterClrMapping/>
  </p:clrMapOvr>
  <mc:AlternateContent xmlns:mc="http://schemas.openxmlformats.org/markup-compatibility/2006" xmlns:p14="http://schemas.microsoft.com/office/powerpoint/2010/main">
    <mc:Choice Requires="p14">
      <p:transition spd="slow" p14:dur="2000" advTm="113872"/>
    </mc:Choice>
    <mc:Fallback xmlns="">
      <p:transition spd="slow" advTm="113872"/>
    </mc:Fallback>
  </mc:AlternateContent>
  <p:extLst>
    <p:ext uri="{3A86A75C-4F4B-4683-9AE1-C65F6400EC91}">
      <p14:laserTraceLst xmlns:p14="http://schemas.microsoft.com/office/powerpoint/2010/main">
        <p14:tracePtLst>
          <p14:tracePt t="1612" x="12088813" y="4144963"/>
          <p14:tracePt t="1624" x="11999913" y="4179888"/>
          <p14:tracePt t="1634" x="11938000" y="4186238"/>
          <p14:tracePt t="1648" x="11890375" y="4192588"/>
          <p14:tracePt t="1659" x="11863388" y="4192588"/>
          <p14:tracePt t="1675" x="11842750" y="4186238"/>
          <p14:tracePt t="1692" x="11822113" y="4186238"/>
          <p14:tracePt t="1696" x="11815763" y="4179888"/>
          <p14:tracePt t="1709" x="11807825" y="4179888"/>
          <p14:tracePt t="1726" x="11795125" y="4171950"/>
          <p14:tracePt t="1742" x="11733213" y="4138613"/>
          <p14:tracePt t="1759" x="11698288" y="4117975"/>
          <p14:tracePt t="1776" x="11650663" y="4103688"/>
          <p14:tracePt t="1781" x="11617325" y="4083050"/>
          <p14:tracePt t="1792" x="11588750" y="4062413"/>
          <p14:tracePt t="1809" x="11568113" y="4049713"/>
          <p14:tracePt t="1827" x="11555413" y="4041775"/>
          <p14:tracePt t="1842" x="11541125" y="4041775"/>
          <p14:tracePt t="2403" x="11644313" y="4049713"/>
          <p14:tracePt t="2414" x="11780838" y="4056063"/>
          <p14:tracePt t="2426" x="11925300" y="4056063"/>
          <p14:tracePt t="2436" x="12061825" y="4070350"/>
          <p14:tracePt t="7759" x="12144375" y="4029075"/>
          <p14:tracePt t="7772" x="12109450" y="4021138"/>
          <p14:tracePt t="7783" x="12061825" y="4000500"/>
          <p14:tracePt t="7798" x="11999913" y="3967163"/>
          <p14:tracePt t="7815" x="11938000" y="3940175"/>
          <p14:tracePt t="7832" x="11842750" y="3829050"/>
          <p14:tracePt t="7848" x="11815763" y="3775075"/>
          <p14:tracePt t="7870" x="11807825" y="3679825"/>
          <p14:tracePt t="7882" x="11815763" y="3644900"/>
          <p14:tracePt t="7898" x="11857038" y="3582988"/>
          <p14:tracePt t="7904" x="11896725" y="3541713"/>
          <p14:tracePt t="7915" x="11987213" y="3500438"/>
          <p14:tracePt t="7932" x="12076113" y="3467100"/>
          <p14:tracePt t="7948" x="12144375" y="3446463"/>
          <p14:tracePt t="9424" x="11644313" y="1597025"/>
          <p14:tracePt t="9438" x="11307763" y="1473200"/>
          <p14:tracePt t="9449" x="10966450" y="1336675"/>
          <p14:tracePt t="9466" x="10561638" y="1219200"/>
          <p14:tracePt t="9485" x="9877425" y="1068388"/>
          <p14:tracePt t="9500" x="9548813" y="1006475"/>
          <p14:tracePt t="9517" x="9218613" y="979488"/>
          <p14:tracePt t="9534" x="8718550" y="925513"/>
          <p14:tracePt t="9551" x="8513763" y="911225"/>
          <p14:tracePt t="9568" x="8308975" y="896938"/>
          <p14:tracePt t="9572" x="8102600" y="884238"/>
          <p14:tracePt t="9584" x="7951788" y="855663"/>
          <p14:tracePt t="9600" x="7829550" y="822325"/>
          <p14:tracePt t="9617" x="7664450" y="746125"/>
          <p14:tracePt t="9952" x="7664450" y="725488"/>
          <p14:tracePt t="9964" x="7670800" y="719138"/>
          <p14:tracePt t="9976" x="7685088" y="698500"/>
          <p14:tracePt t="9990" x="7699375" y="671513"/>
          <p14:tracePt t="10000" x="7705725" y="657225"/>
          <p14:tracePt t="10017" x="7720013" y="650875"/>
          <p14:tracePt t="10035" x="7740650" y="630238"/>
          <p14:tracePt t="10039" x="7753350" y="615950"/>
          <p14:tracePt t="10877" x="8418513" y="82550"/>
          <p14:tracePt t="10889" x="8466138" y="103188"/>
          <p14:tracePt t="10899" x="8534400" y="123825"/>
          <p14:tracePt t="10910" x="8623300" y="144463"/>
          <p14:tracePt t="10925" x="8726488" y="192088"/>
          <p14:tracePt t="10936" x="8815388" y="212725"/>
          <p14:tracePt t="10952" x="8904288" y="246063"/>
          <p14:tracePt t="10969" x="8986838" y="280988"/>
          <p14:tracePt t="10985" x="9267825" y="355600"/>
          <p14:tracePt t="11001" x="9424988" y="390525"/>
          <p14:tracePt t="11019" x="9718675" y="485775"/>
          <p14:tracePt t="11035" x="9842500" y="534988"/>
          <p14:tracePt t="11052" x="9966325" y="582613"/>
          <p14:tracePt t="11068" x="10267950" y="685800"/>
          <p14:tracePt t="11084" x="10410825" y="754063"/>
          <p14:tracePt t="11103" x="10671175" y="849313"/>
          <p14:tracePt t="11118" x="10801350" y="917575"/>
          <p14:tracePt t="11134" x="10925175" y="966788"/>
          <p14:tracePt t="11152" x="11226800" y="1082675"/>
          <p14:tracePt t="11168" x="11398250" y="1136650"/>
          <p14:tracePt t="11185" x="11541125" y="1198563"/>
          <p14:tracePt t="11187" x="11685588" y="1254125"/>
          <p14:tracePt t="11201" x="11842750" y="1301750"/>
          <p14:tracePt t="11218" x="12055475" y="1376363"/>
          <p14:tracePt t="11762" x="11685588" y="1754188"/>
          <p14:tracePt t="11775" x="11322050" y="1597025"/>
          <p14:tracePt t="11786" x="10987088" y="1452563"/>
          <p14:tracePt t="11802" x="10644188" y="1316038"/>
          <p14:tracePt t="11820" x="10260013" y="1171575"/>
          <p14:tracePt t="11836" x="9602788" y="925513"/>
          <p14:tracePt t="11852" x="9267825" y="808038"/>
          <p14:tracePt t="11869" x="8966200" y="698500"/>
          <p14:tracePt t="11872" x="8718550" y="630238"/>
          <p14:tracePt t="11885" x="8459788" y="568325"/>
          <p14:tracePt t="12578" x="8459788" y="500063"/>
          <p14:tracePt t="12591" x="8691563" y="603250"/>
          <p14:tracePt t="12601" x="8951913" y="706438"/>
          <p14:tracePt t="12612" x="9205913" y="808038"/>
          <p14:tracePt t="12626" x="9507538" y="911225"/>
          <p14:tracePt t="12637" x="9842500" y="1035050"/>
          <p14:tracePt t="12653" x="10179050" y="1157288"/>
          <p14:tracePt t="12670" x="10534650" y="1266825"/>
          <p14:tracePt t="12687" x="11287125" y="1541463"/>
          <p14:tracePt t="12703" x="11609388" y="1692275"/>
          <p14:tracePt t="15429" x="11369675" y="698500"/>
          <p14:tracePt t="15445" x="10979150" y="493713"/>
          <p14:tracePt t="15456" x="10596563" y="295275"/>
          <p14:tracePt t="15472" x="10239375" y="103188"/>
          <p14:tracePt t="19698" x="7519988" y="636588"/>
          <p14:tracePt t="19710" x="7499350" y="636588"/>
          <p14:tracePt t="19728" x="7486650" y="644525"/>
          <p14:tracePt t="19744" x="7459663" y="644525"/>
          <p14:tracePt t="19761" x="7451725" y="644525"/>
          <p14:tracePt t="19805" x="7466013" y="644525"/>
          <p14:tracePt t="19817" x="7480300" y="644525"/>
          <p14:tracePt t="19830" x="7499350" y="644525"/>
          <p14:tracePt t="19840" x="7548563" y="636588"/>
          <p14:tracePt t="19852" x="7623175" y="636588"/>
          <p14:tracePt t="19865" x="7678738" y="623888"/>
          <p14:tracePt t="19877" x="7740650" y="615950"/>
          <p14:tracePt t="20416" x="7980363" y="623888"/>
          <p14:tracePt t="20429" x="7966075" y="630238"/>
          <p14:tracePt t="20439" x="7959725" y="630238"/>
          <p14:tracePt t="20451" x="7951788" y="636588"/>
          <p14:tracePt t="20465" x="7939088" y="636588"/>
          <p14:tracePt t="20478" x="7931150" y="644525"/>
          <p14:tracePt t="20495" x="7924800" y="644525"/>
          <p14:tracePt t="20512" x="7918450" y="650875"/>
          <p14:tracePt t="20571" x="7910513" y="650875"/>
          <p14:tracePt t="20859" x="7904163" y="650875"/>
          <p14:tracePt t="20871" x="7897813" y="650875"/>
          <p14:tracePt t="20896" x="7889875" y="644525"/>
          <p14:tracePt t="20907" x="7877175" y="636588"/>
          <p14:tracePt t="20920" x="7869238" y="636588"/>
          <p14:tracePt t="20932" x="7869238" y="630238"/>
          <p14:tracePt t="20945" x="7862888" y="630238"/>
          <p14:tracePt t="20962" x="7856538" y="615950"/>
          <p14:tracePt t="21170" x="8013700" y="615950"/>
          <p14:tracePt t="21184" x="8089900" y="636588"/>
          <p14:tracePt t="21195" x="8191500" y="671513"/>
          <p14:tracePt t="21208" x="8315325" y="712788"/>
          <p14:tracePt t="21219" x="8451850" y="746125"/>
          <p14:tracePt t="21233" x="8575675" y="787400"/>
          <p14:tracePt t="21245" x="8670925" y="808038"/>
          <p14:tracePt t="21261" x="8759825" y="842963"/>
          <p14:tracePt t="21278" x="8945563" y="876300"/>
          <p14:tracePt t="21296" x="9082088" y="911225"/>
          <p14:tracePt t="21314" x="9205913" y="938213"/>
          <p14:tracePt t="21318" x="9342438" y="958850"/>
          <p14:tracePt t="21328" x="9458325" y="1000125"/>
          <p14:tracePt t="21345" x="9548813" y="1006475"/>
          <p14:tracePt t="21363" x="9712325" y="1041400"/>
          <p14:tracePt t="21379" x="9794875" y="1062038"/>
          <p14:tracePt t="21394" x="9918700" y="1082675"/>
          <p14:tracePt t="21421" x="10137775" y="1116013"/>
          <p14:tracePt t="21439" x="10288588" y="1150938"/>
          <p14:tracePt t="21451" x="10336213" y="1157288"/>
          <p14:tracePt t="21463" x="10377488" y="1165225"/>
          <p14:tracePt t="21478" x="10398125" y="1165225"/>
          <p14:tracePt t="21496" x="10410825" y="1165225"/>
          <p14:tracePt t="21514" x="10425113" y="1150938"/>
          <p14:tracePt t="21534" x="10437813" y="1130300"/>
          <p14:tracePt t="21552" x="10445750" y="1116013"/>
          <p14:tracePt t="21565" x="10458450" y="1103313"/>
          <p14:tracePt t="21569" x="10487025" y="1076325"/>
          <p14:tracePt t="21580" x="10514013" y="1062038"/>
          <p14:tracePt t="21596" x="10555288" y="1041400"/>
          <p14:tracePt t="21612" x="10602913" y="1014413"/>
          <p14:tracePt t="21640" x="10760075" y="973138"/>
          <p14:tracePt t="21646" x="10863263" y="938213"/>
          <p14:tracePt t="21657" x="10937875" y="917575"/>
          <p14:tracePt t="21666" x="10993438" y="896938"/>
          <p14:tracePt t="21679" x="11047413" y="869950"/>
          <p14:tracePt t="21697" x="11096625" y="849313"/>
          <p14:tracePt t="21700" x="11150600" y="828675"/>
          <p14:tracePt t="21713" x="11198225" y="822325"/>
          <p14:tracePt t="21728" x="11260138" y="808038"/>
          <p14:tracePt t="21752" x="11417300" y="801688"/>
          <p14:tracePt t="21763" x="11472863" y="801688"/>
          <p14:tracePt t="21780" x="11520488" y="815975"/>
          <p14:tracePt t="21797" x="11609388" y="842963"/>
          <p14:tracePt t="21819" x="11644313" y="849313"/>
          <p14:tracePt t="21822" x="11657013" y="855663"/>
          <p14:tracePt t="21834" x="11671300" y="863600"/>
          <p14:tracePt t="21846" x="11698288" y="876300"/>
          <p14:tracePt t="21862" x="11706225" y="876300"/>
          <p14:tracePt t="21882" x="11739563" y="884238"/>
          <p14:tracePt t="21897" x="11760200" y="884238"/>
          <p14:tracePt t="21914" x="11807825" y="890588"/>
          <p14:tracePt t="21928" x="11836400" y="896938"/>
          <p14:tracePt t="21952" x="11931650" y="911225"/>
          <p14:tracePt t="21966" x="11987213" y="931863"/>
          <p14:tracePt t="21979" x="12061825" y="938213"/>
          <p14:tracePt t="21996" x="12144375" y="952500"/>
          <p14:tracePt t="60348" x="11911013" y="1520825"/>
          <p14:tracePt t="60360" x="11650663" y="1479550"/>
          <p14:tracePt t="60374" x="11369675" y="1452563"/>
          <p14:tracePt t="60385" x="11061700" y="1438275"/>
          <p14:tracePt t="60400" x="10733088" y="1417638"/>
          <p14:tracePt t="60418" x="10425113" y="1390650"/>
          <p14:tracePt t="60422" x="10040938" y="1390650"/>
          <p14:tracePt t="60435" x="9637713" y="1417638"/>
          <p14:tracePt t="60452" x="9232900" y="1446213"/>
          <p14:tracePt t="60469" x="8424863" y="1576388"/>
          <p14:tracePt t="60484" x="7993063" y="1671638"/>
          <p14:tracePt t="60503" x="7561263" y="1808163"/>
          <p14:tracePt t="60517" x="6705600" y="2117725"/>
          <p14:tracePt t="60535" x="6300788" y="2287588"/>
          <p14:tracePt t="60555" x="5643563" y="2576513"/>
          <p14:tracePt t="60569" x="5321300" y="2733675"/>
          <p14:tracePt t="60586" x="5068888" y="2898775"/>
          <p14:tracePt t="60600" x="4692650" y="3192463"/>
          <p14:tracePt t="60618" x="4554538" y="3343275"/>
          <p14:tracePt t="60636" x="4376738" y="3624263"/>
          <p14:tracePt t="60651" x="4356100" y="3686175"/>
          <p14:tracePt t="60679" x="4240213" y="3940175"/>
          <p14:tracePt t="60687" x="4192588" y="4076700"/>
          <p14:tracePt t="60700" x="4178300" y="4213225"/>
          <p14:tracePt t="60710" x="4143375" y="4337050"/>
          <p14:tracePt t="60720" x="4130675" y="4419600"/>
          <p14:tracePt t="60735" x="4110038" y="4500563"/>
          <p14:tracePt t="60752" x="4095750" y="4583113"/>
          <p14:tracePt t="60768" x="4068763" y="4754563"/>
          <p14:tracePt t="60784" x="4033838" y="4843463"/>
          <p14:tracePt t="60812" x="4013200" y="4960938"/>
          <p14:tracePt t="60829" x="4013200" y="5118100"/>
          <p14:tracePt t="60840" x="4021138" y="5213350"/>
          <p14:tracePt t="60852" x="4048125" y="5281613"/>
          <p14:tracePt t="60867" x="4083050" y="5357813"/>
          <p14:tracePt t="60895" x="4205288" y="5514975"/>
          <p14:tracePt t="60908" x="4302125" y="5611813"/>
          <p14:tracePt t="60920" x="4391025" y="5707063"/>
          <p14:tracePt t="60936" x="4541838" y="5899150"/>
          <p14:tracePt t="60958" x="4595813" y="5961063"/>
          <p14:tracePt t="60970" x="4643438" y="6021388"/>
          <p14:tracePt t="60985" x="4740275" y="6124575"/>
          <p14:tracePt t="61001" x="4773613" y="6165850"/>
          <p14:tracePt t="61023" x="4856163" y="6275388"/>
          <p14:tracePt t="61036" x="4883150" y="6323013"/>
          <p14:tracePt t="61052" x="4903788" y="6384925"/>
          <p14:tracePt t="61056" x="4918075" y="6419850"/>
          <p14:tracePt t="61068" x="4924425" y="6446838"/>
          <p14:tracePt t="61085" x="4924425" y="6453188"/>
          <p14:tracePt t="61102" x="4924425" y="6461125"/>
          <p14:tracePt t="61118" x="4924425" y="6467475"/>
          <p14:tracePt t="61144" x="4918075" y="6467475"/>
          <p14:tracePt t="61159" x="4897438" y="6473825"/>
          <p14:tracePt t="61169" x="4891088" y="6473825"/>
          <p14:tracePt t="61186" x="4883150" y="6473825"/>
          <p14:tracePt t="61190" x="4870450" y="6461125"/>
          <p14:tracePt t="61201" x="4849813" y="6419850"/>
          <p14:tracePt t="61221" x="4841875" y="6392863"/>
          <p14:tracePt t="61237" x="4814888" y="6323013"/>
          <p14:tracePt t="61252" x="4802188" y="6289675"/>
          <p14:tracePt t="61268" x="4794250" y="6242050"/>
          <p14:tracePt t="61272" x="4794250" y="6192838"/>
          <p14:tracePt t="61289" x="4787900" y="6159500"/>
          <p14:tracePt t="61303" x="4787900" y="6097588"/>
          <p14:tracePt t="61320" x="4773613" y="5953125"/>
          <p14:tracePt t="61335" x="4760913" y="5857875"/>
          <p14:tracePt t="61365" x="4746625" y="5713413"/>
          <p14:tracePt t="61381" x="4725988" y="5583238"/>
          <p14:tracePt t="61391" x="4725988" y="5514975"/>
          <p14:tracePt t="61403" x="4711700" y="5446713"/>
          <p14:tracePt t="61418" x="4705350" y="5384800"/>
          <p14:tracePt t="61435" x="4705350" y="5322888"/>
          <p14:tracePt t="61452" x="4692650" y="5221288"/>
          <p14:tracePt t="61468" x="4684713" y="5159375"/>
          <p14:tracePt t="61488" x="4643438" y="5029200"/>
          <p14:tracePt t="61503" x="4622800" y="4953000"/>
          <p14:tracePt t="61519" x="4602163" y="4899025"/>
          <p14:tracePt t="61535" x="4533900" y="4748213"/>
          <p14:tracePt t="61552" x="4506913" y="4679950"/>
          <p14:tracePt t="61570" x="4471988" y="4618038"/>
          <p14:tracePt t="61574" x="4445000" y="4570413"/>
          <p14:tracePt t="61585" x="4424363" y="4529138"/>
          <p14:tracePt t="61601" x="4411663" y="4479925"/>
          <p14:tracePt t="61618" x="4370388" y="4370388"/>
          <p14:tracePt t="61635" x="4370388" y="4310063"/>
          <p14:tracePt t="61652" x="4370388" y="4254500"/>
          <p14:tracePt t="61656" x="4356100" y="4186238"/>
          <p14:tracePt t="61668" x="4349750" y="4124325"/>
          <p14:tracePt t="61684" x="4349750" y="4089400"/>
          <p14:tracePt t="61702" x="4329113" y="3979863"/>
          <p14:tracePt t="61719" x="4314825" y="3919538"/>
          <p14:tracePt t="61743" x="4294188" y="3816350"/>
          <p14:tracePt t="61757" x="4281488" y="3754438"/>
          <p14:tracePt t="61769" x="4267200" y="3692525"/>
          <p14:tracePt t="61788" x="4240213" y="3597275"/>
          <p14:tracePt t="61802" x="4232275" y="3562350"/>
          <p14:tracePt t="61819" x="4232275" y="3529013"/>
          <p14:tracePt t="61836" x="4205288" y="3467100"/>
          <p14:tracePt t="61852" x="4192588" y="3432175"/>
          <p14:tracePt t="61874" x="4164013" y="3357563"/>
          <p14:tracePt t="61889" x="4157663" y="3328988"/>
          <p14:tracePt t="61904" x="4151313" y="3295650"/>
          <p14:tracePt t="61919" x="4130675" y="3254375"/>
          <p14:tracePt t="61935" x="4122738" y="3233738"/>
          <p14:tracePt t="61952" x="4122738" y="3206750"/>
          <p14:tracePt t="61956" x="4116388" y="3178175"/>
          <p14:tracePt t="61970" x="4110038" y="3159125"/>
          <p14:tracePt t="61985" x="4102100" y="3130550"/>
          <p14:tracePt t="62008" x="4095750" y="3076575"/>
          <p14:tracePt t="62021" x="4095750" y="3048000"/>
          <p14:tracePt t="62037" x="4095750" y="3021013"/>
          <p14:tracePt t="62040" x="4095750" y="3000375"/>
          <p14:tracePt t="62052" x="4095750" y="2979738"/>
          <p14:tracePt t="62069" x="4095750" y="2973388"/>
          <p14:tracePt t="62094" x="4095750" y="2959100"/>
          <p14:tracePt t="62106" x="4102100" y="2952750"/>
          <p14:tracePt t="62121" x="4102100" y="2946400"/>
          <p14:tracePt t="62136" x="4110038" y="2938463"/>
          <p14:tracePt t="62157" x="4110038" y="2932113"/>
          <p14:tracePt t="62162" x="4116388" y="2932113"/>
          <p14:tracePt t="62171" x="4122738" y="2932113"/>
          <p14:tracePt t="62186" x="4130675" y="2917825"/>
          <p14:tracePt t="62202" x="4137025" y="2917825"/>
          <p14:tracePt t="62206" x="4151313" y="2911475"/>
          <p14:tracePt t="62219" x="4164013" y="2911475"/>
          <p14:tracePt t="62236" x="4164013" y="2905125"/>
          <p14:tracePt t="62254" x="4178300" y="2905125"/>
          <p14:tracePt t="62269" x="4184650" y="2898775"/>
          <p14:tracePt t="62290" x="4192588" y="2898775"/>
          <p14:tracePt t="62312" x="4205288" y="2898775"/>
          <p14:tracePt t="62345" x="4211638" y="2898775"/>
          <p14:tracePt t="62363" x="4219575" y="2898775"/>
          <p14:tracePt t="62376" x="4225925" y="2898775"/>
          <p14:tracePt t="62387" x="4232275" y="2898775"/>
          <p14:tracePt t="62402" x="4240213" y="2898775"/>
          <p14:tracePt t="62426" x="4267200" y="2898775"/>
          <p14:tracePt t="62438" x="4287838" y="2898775"/>
          <p14:tracePt t="62453" x="4314825" y="2905125"/>
          <p14:tracePt t="62470" x="4376738" y="2952750"/>
          <p14:tracePt t="62491" x="4418013" y="2994025"/>
          <p14:tracePt t="62506" x="4471988" y="3068638"/>
          <p14:tracePt t="62519" x="4500563" y="3103563"/>
          <p14:tracePt t="62536" x="4521200" y="3144838"/>
          <p14:tracePt t="62553" x="4527550" y="3186113"/>
          <p14:tracePt t="62569" x="4533900" y="3198813"/>
          <p14:tracePt t="62587" x="4533900" y="3213100"/>
          <p14:tracePt t="62606" x="4533900" y="3240088"/>
          <p14:tracePt t="62621" x="4533900" y="3248025"/>
          <p14:tracePt t="62638" x="4527550" y="3268663"/>
          <p14:tracePt t="62653" x="4521200" y="3289300"/>
          <p14:tracePt t="62669" x="4513263" y="3308350"/>
          <p14:tracePt t="62697" x="4486275" y="3378200"/>
          <p14:tracePt t="62703" x="4479925" y="3398838"/>
          <p14:tracePt t="62719" x="4465638" y="3432175"/>
          <p14:tracePt t="62724" x="4465638" y="3467100"/>
          <p14:tracePt t="62733" x="4465638" y="3494088"/>
          <p14:tracePt t="62745" x="4479925" y="3529013"/>
          <p14:tracePt t="62758" x="4486275" y="3556000"/>
          <p14:tracePt t="62770" x="4492625" y="3582988"/>
          <p14:tracePt t="62786" x="4500563" y="3603625"/>
          <p14:tracePt t="62808" x="4506913" y="3638550"/>
          <p14:tracePt t="62820" x="4521200" y="3651250"/>
          <p14:tracePt t="62837" x="4521200" y="3659188"/>
          <p14:tracePt t="62854" x="4521200" y="3686175"/>
          <p14:tracePt t="62869" x="4521200" y="3698875"/>
          <p14:tracePt t="62892" x="4521200" y="3727450"/>
          <p14:tracePt t="62906" x="4521200" y="3733800"/>
          <p14:tracePt t="62921" x="4521200" y="3740150"/>
          <p14:tracePt t="62936" x="4527550" y="3733800"/>
          <p14:tracePt t="62957" x="4533900" y="3719513"/>
          <p14:tracePt t="62972" x="4541838" y="3706813"/>
          <p14:tracePt t="62976" x="4548188" y="3692525"/>
          <p14:tracePt t="62987" x="4554538" y="3686175"/>
          <p14:tracePt t="63003" x="4575175" y="3665538"/>
          <p14:tracePt t="63026" x="4602163" y="3630613"/>
          <p14:tracePt t="63038" x="4630738" y="3582988"/>
          <p14:tracePt t="63053" x="4664075" y="3541713"/>
          <p14:tracePt t="63070" x="4699000" y="3432175"/>
          <p14:tracePt t="63090" x="4711700" y="3398838"/>
          <p14:tracePt t="63106" x="4719638" y="3316288"/>
          <p14:tracePt t="63121" x="4719638" y="3281363"/>
          <p14:tracePt t="63137" x="4719638" y="3275013"/>
          <p14:tracePt t="63154" x="4719638" y="3227388"/>
          <p14:tracePt t="63170" x="4711700" y="3213100"/>
          <p14:tracePt t="63192" x="4692650" y="3186113"/>
          <p14:tracePt t="63205" x="4684713" y="3178175"/>
          <p14:tracePt t="63232" x="4672013" y="3165475"/>
          <p14:tracePt t="63240" x="4664075" y="3165475"/>
          <p14:tracePt t="63255" x="4657725" y="3159125"/>
          <p14:tracePt t="63271" x="4651375" y="3159125"/>
          <p14:tracePt t="63287" x="4637088" y="3159125"/>
          <p14:tracePt t="63304" x="4630738" y="3159125"/>
          <p14:tracePt t="63321" x="4622800" y="3159125"/>
          <p14:tracePt t="63342" x="4616450" y="3159125"/>
          <p14:tracePt t="63359" x="4595813" y="3151188"/>
          <p14:tracePt t="63372" x="4589463" y="3144838"/>
          <p14:tracePt t="63387" x="4568825" y="3130550"/>
          <p14:tracePt t="63405" x="4527550" y="3117850"/>
          <p14:tracePt t="63425" x="4492625" y="3097213"/>
          <p14:tracePt t="63439" x="4445000" y="3062288"/>
          <p14:tracePt t="63454" x="4322763" y="2987675"/>
          <p14:tracePt t="63470" x="4246563" y="2967038"/>
          <p14:tracePt t="63489" x="4137025" y="2925763"/>
          <p14:tracePt t="63505" x="4095750" y="2925763"/>
          <p14:tracePt t="63520" x="4068763" y="2938463"/>
          <p14:tracePt t="63537" x="4013200" y="2952750"/>
          <p14:tracePt t="63554" x="3992563" y="2973388"/>
          <p14:tracePt t="63572" x="3959225" y="3000375"/>
          <p14:tracePt t="63591" x="3952875" y="3028950"/>
          <p14:tracePt t="63605" x="3944938" y="3055938"/>
          <p14:tracePt t="63632" x="3944938" y="3103563"/>
          <p14:tracePt t="63647" x="3952875" y="3151188"/>
          <p14:tracePt t="63658" x="3959225" y="3171825"/>
          <p14:tracePt t="63671" x="3986213" y="3186113"/>
          <p14:tracePt t="63688" x="4033838" y="3171825"/>
          <p14:tracePt t="63693" x="4110038" y="3151188"/>
          <p14:tracePt t="63704" x="4211638" y="3109913"/>
          <p14:tracePt t="63720" x="4341813" y="3014663"/>
          <p14:tracePt t="63737" x="4471988" y="2938463"/>
          <p14:tracePt t="63741" x="4602163" y="2849563"/>
          <p14:tracePt t="63760" x="4684713" y="2768600"/>
          <p14:tracePt t="63772" x="4740275" y="2686050"/>
          <p14:tracePt t="63789" x="4781550" y="2576513"/>
          <p14:tracePt t="63804" x="4781550" y="2535238"/>
          <p14:tracePt t="63827" x="4740275" y="2432050"/>
          <p14:tracePt t="63839" x="4699000" y="2417763"/>
          <p14:tracePt t="63856" x="4651375" y="2397125"/>
          <p14:tracePt t="63876" x="4521200" y="2363788"/>
          <p14:tracePt t="63889" x="4445000" y="2357438"/>
          <p14:tracePt t="63906" x="4391025" y="2357438"/>
          <p14:tracePt t="63925" x="4273550" y="2357438"/>
          <p14:tracePt t="63937" x="4225925" y="2357438"/>
          <p14:tracePt t="63957" x="4157663" y="2397125"/>
          <p14:tracePt t="63972" x="4143375" y="2417763"/>
          <p14:tracePt t="63987" x="4137025" y="2459038"/>
          <p14:tracePt t="64014" x="4130675" y="2617788"/>
          <p14:tracePt t="64037" x="4198938" y="2857500"/>
          <p14:tracePt t="64048" x="4246563" y="2967038"/>
          <p14:tracePt t="64057" x="4294188" y="3041650"/>
          <p14:tracePt t="64071" x="4341813" y="3089275"/>
          <p14:tracePt t="64088" x="4445000" y="3144838"/>
          <p14:tracePt t="64105" x="4479925" y="3151188"/>
          <p14:tracePt t="64122" x="4533900" y="3151188"/>
          <p14:tracePt t="64125" x="4595813" y="3144838"/>
          <p14:tracePt t="64137" x="4657725" y="3138488"/>
          <p14:tracePt t="64169" x="4752975" y="3117850"/>
          <p14:tracePt t="64184" x="4802188" y="3082925"/>
          <p14:tracePt t="64195" x="4808538" y="3068638"/>
          <p14:tracePt t="64209" x="4814888" y="3041650"/>
          <p14:tracePt t="64221" x="4814888" y="3021013"/>
          <p14:tracePt t="64237" x="4802188" y="2994025"/>
          <p14:tracePt t="64255" x="4740275" y="2959100"/>
          <p14:tracePt t="64273" x="4705350" y="2952750"/>
          <p14:tracePt t="64289" x="4657725" y="2946400"/>
          <p14:tracePt t="64305" x="4568825" y="2967038"/>
          <p14:tracePt t="64321" x="4533900" y="2979738"/>
          <p14:tracePt t="64344" x="4506913" y="3035300"/>
          <p14:tracePt t="64362" x="4506913" y="3048000"/>
          <p14:tracePt t="64364" x="4506913" y="3062288"/>
          <p14:tracePt t="64377" x="4506913" y="3082925"/>
          <p14:tracePt t="64389" x="4513263" y="3103563"/>
          <p14:tracePt t="64405" x="4521200" y="3109913"/>
          <p14:tracePt t="64428" x="4541838" y="3130550"/>
          <p14:tracePt t="64442" x="4548188" y="3130550"/>
          <p14:tracePt t="64457" x="4548188" y="3138488"/>
          <p14:tracePt t="64472" x="4548188" y="3144838"/>
          <p14:tracePt t="64488" x="4554538" y="3144838"/>
          <p14:tracePt t="64506" x="4554538" y="3165475"/>
          <p14:tracePt t="64508" x="4562475" y="3178175"/>
          <p14:tracePt t="64521" x="4562475" y="3198813"/>
          <p14:tracePt t="64538" x="4562475" y="3227388"/>
          <p14:tracePt t="64563" x="4568825" y="3295650"/>
          <p14:tracePt t="64573" x="4581525" y="3349625"/>
          <p14:tracePt t="64589" x="4589463" y="3425825"/>
          <p14:tracePt t="64592" x="4616450" y="3529013"/>
          <p14:tracePt t="64605" x="4622800" y="3624263"/>
          <p14:tracePt t="64622" x="4637088" y="3727450"/>
          <p14:tracePt t="64639" x="4657725" y="3940175"/>
          <p14:tracePt t="64655" x="4657725" y="4021138"/>
          <p14:tracePt t="64682" x="4657725" y="4138613"/>
          <p14:tracePt t="64705" x="4657725" y="4254500"/>
          <p14:tracePt t="64716" x="4643438" y="4316413"/>
          <p14:tracePt t="64723" x="4643438" y="4364038"/>
          <p14:tracePt t="64739" x="4643438" y="4419600"/>
          <p14:tracePt t="64757" x="4643438" y="4452938"/>
          <p14:tracePt t="64771" x="4651375" y="4562475"/>
          <p14:tracePt t="64793" x="4672013" y="4630738"/>
          <p14:tracePt t="64807" x="4699000" y="4802188"/>
          <p14:tracePt t="64826" x="4732338" y="4878388"/>
          <p14:tracePt t="64840" x="4746625" y="4946650"/>
          <p14:tracePt t="64856" x="4773613" y="5118100"/>
          <p14:tracePt t="64872" x="4794250" y="5192713"/>
          <p14:tracePt t="64896" x="4841875" y="5351463"/>
          <p14:tracePt t="64905" x="4849813" y="5419725"/>
          <p14:tracePt t="64916" x="4876800" y="5481638"/>
          <p14:tracePt t="64926" x="4897438" y="5529263"/>
          <p14:tracePt t="64938" x="4918075" y="5591175"/>
          <p14:tracePt t="64955" x="4932363" y="5638800"/>
          <p14:tracePt t="64973" x="4945063" y="5672138"/>
          <p14:tracePt t="64976" x="4945063" y="5713413"/>
          <p14:tracePt t="64989" x="4959350" y="5734050"/>
          <p14:tracePt t="65013" x="4965700" y="5810250"/>
          <p14:tracePt t="65028" x="4972050" y="5843588"/>
          <p14:tracePt t="65039" x="4972050" y="5891213"/>
          <p14:tracePt t="65057" x="4972050" y="5926138"/>
          <p14:tracePt t="65061" x="4972050" y="5973763"/>
          <p14:tracePt t="65072" x="4972050" y="6008688"/>
          <p14:tracePt t="65089" x="4972050" y="6042025"/>
          <p14:tracePt t="65108" x="4972050" y="6103938"/>
          <p14:tracePt t="65122" x="4972050" y="6132513"/>
          <p14:tracePt t="65138" x="4965700" y="6165850"/>
          <p14:tracePt t="65142" x="4965700" y="6200775"/>
          <p14:tracePt t="65156" x="4965700" y="6221413"/>
          <p14:tracePt t="65174" x="4959350" y="6254750"/>
          <p14:tracePt t="65178" x="4959350" y="6281738"/>
          <p14:tracePt t="65194" x="4945063" y="6296025"/>
          <p14:tracePt t="65206" x="4938713" y="6316663"/>
          <p14:tracePt t="65236" x="4924425" y="6337300"/>
          <p14:tracePt t="65251" x="4903788" y="6337300"/>
          <p14:tracePt t="65262" x="4883150" y="6337300"/>
          <p14:tracePt t="65274" x="4876800" y="6337300"/>
          <p14:tracePt t="65289" x="4862513" y="6337300"/>
          <p14:tracePt t="65306" x="4856163" y="6330950"/>
          <p14:tracePt t="65322" x="4829175" y="6302375"/>
          <p14:tracePt t="65342" x="4821238" y="6296025"/>
          <p14:tracePt t="65360" x="4787900" y="6234113"/>
          <p14:tracePt t="65372" x="4781550" y="6186488"/>
          <p14:tracePt t="65390" x="4760913" y="6103938"/>
          <p14:tracePt t="65411" x="4684713" y="5843588"/>
          <p14:tracePt t="65424" x="4643438" y="5707063"/>
          <p14:tracePt t="65440" x="4610100" y="5570538"/>
          <p14:tracePt t="65455" x="4533900" y="5343525"/>
          <p14:tracePt t="65472" x="4513263" y="5254625"/>
          <p14:tracePt t="65491" x="4445000" y="5049838"/>
          <p14:tracePt t="65507" x="4424363" y="4967288"/>
          <p14:tracePt t="65522" x="4411663" y="4843463"/>
          <p14:tracePt t="65527" x="4376738" y="4748213"/>
          <p14:tracePt t="65539" x="4356100" y="4659313"/>
          <p14:tracePt t="65557" x="4335463" y="4603750"/>
          <p14:tracePt t="65573" x="4314825" y="4479925"/>
          <p14:tracePt t="65590" x="4294188" y="4432300"/>
          <p14:tracePt t="65616" x="4252913" y="4316413"/>
          <p14:tracePt t="65636" x="4225925" y="4179888"/>
          <p14:tracePt t="65649" x="4211638" y="4124325"/>
          <p14:tracePt t="65658" x="4205288" y="4062413"/>
          <p14:tracePt t="65673" x="4198938" y="4029075"/>
          <p14:tracePt t="65690" x="4184650" y="3987800"/>
          <p14:tracePt t="65694" x="4184650" y="3967163"/>
          <p14:tracePt t="65706" x="4178300" y="3940175"/>
          <p14:tracePt t="65723" x="4171950" y="3925888"/>
          <p14:tracePt t="65744" x="4157663" y="3890963"/>
          <p14:tracePt t="65758" x="4157663" y="3878263"/>
          <p14:tracePt t="65773" x="4143375" y="3870325"/>
          <p14:tracePt t="65789" x="4143375" y="3863975"/>
          <p14:tracePt t="65829" x="4137025" y="3863975"/>
          <p14:tracePt t="65840" x="4137025" y="3870325"/>
          <p14:tracePt t="65849" x="4137025" y="3884613"/>
          <p14:tracePt t="65861" x="4137025" y="3890963"/>
          <p14:tracePt t="65873" x="4137025" y="3911600"/>
          <p14:tracePt t="65890" x="4130675" y="3952875"/>
          <p14:tracePt t="65907" x="4130675" y="4000500"/>
          <p14:tracePt t="65911" x="4130675" y="4070350"/>
          <p14:tracePt t="65923" x="4137025" y="4159250"/>
          <p14:tracePt t="65952" x="4137025" y="4281488"/>
          <p14:tracePt t="65971" x="4143375" y="4411663"/>
          <p14:tracePt t="65981" x="4157663" y="4487863"/>
          <p14:tracePt t="65994" x="4164013" y="4556125"/>
          <p14:tracePt t="66007" x="4164013" y="4624388"/>
          <p14:tracePt t="66023" x="4178300" y="4706938"/>
          <p14:tracePt t="66041" x="4198938" y="4851400"/>
          <p14:tracePt t="66056" x="4198938" y="4926013"/>
          <p14:tracePt t="66073" x="4205288" y="4981575"/>
          <p14:tracePt t="66100" x="4205288" y="5091113"/>
          <p14:tracePt t="66117" x="4219575" y="5207000"/>
          <p14:tracePt t="66126" x="4219575" y="5254625"/>
          <p14:tracePt t="66140" x="4219575" y="5295900"/>
          <p14:tracePt t="66158" x="4225925" y="5337175"/>
          <p14:tracePt t="66161" x="4225925" y="5384800"/>
          <p14:tracePt t="66173" x="4232275" y="5419725"/>
          <p14:tracePt t="66190" x="4246563" y="5446713"/>
          <p14:tracePt t="66207" x="4246563" y="5500688"/>
          <p14:tracePt t="66224" x="4252913" y="5514975"/>
          <p14:tracePt t="66240" x="4252913" y="5549900"/>
          <p14:tracePt t="66246" x="4252913" y="5576888"/>
          <p14:tracePt t="66257" x="4252913" y="5611813"/>
          <p14:tracePt t="66283" x="4260850" y="5659438"/>
          <p14:tracePt t="66290" x="4260850" y="5692775"/>
          <p14:tracePt t="66297" x="4260850" y="5741988"/>
          <p14:tracePt t="66308" x="4260850" y="5789613"/>
          <p14:tracePt t="66317" x="4260850" y="5822950"/>
          <p14:tracePt t="66329" x="4260850" y="5872163"/>
          <p14:tracePt t="66340" x="4273550" y="5905500"/>
          <p14:tracePt t="66356" x="4281488" y="5953125"/>
          <p14:tracePt t="66375" x="4281488" y="5988050"/>
          <p14:tracePt t="66379" x="4287838" y="6029325"/>
          <p14:tracePt t="66390" x="4308475" y="6062663"/>
          <p14:tracePt t="66412" x="4314825" y="6097588"/>
          <p14:tracePt t="66417" x="4329113" y="6138863"/>
          <p14:tracePt t="66431" x="4335463" y="6159500"/>
          <p14:tracePt t="66441" x="4341813" y="6186488"/>
          <p14:tracePt t="66457" x="4349750" y="6200775"/>
          <p14:tracePt t="66473" x="4362450" y="6234113"/>
          <p14:tracePt t="66501" x="4362450" y="6254750"/>
          <p14:tracePt t="66516" x="4370388" y="6262688"/>
          <p14:tracePt t="66546" x="4370388" y="6269038"/>
          <p14:tracePt t="66567" x="4376738" y="6269038"/>
          <p14:tracePt t="69431" x="4370388" y="6254750"/>
          <p14:tracePt t="69444" x="4349750" y="6221413"/>
          <p14:tracePt t="69456" x="4341813" y="6192838"/>
          <p14:tracePt t="69468" x="4322763" y="6145213"/>
          <p14:tracePt t="69482" x="4308475" y="6132513"/>
          <p14:tracePt t="69493" x="4287838" y="6070600"/>
          <p14:tracePt t="69509" x="4281488" y="6008688"/>
          <p14:tracePt t="69528" x="4240213" y="5878513"/>
          <p14:tracePt t="69544" x="4225925" y="5830888"/>
          <p14:tracePt t="69560" x="4211638" y="5789613"/>
          <p14:tracePt t="69578" x="4192588" y="5707063"/>
          <p14:tracePt t="69593" x="4184650" y="5672138"/>
          <p14:tracePt t="69611" x="4178300" y="5624513"/>
          <p14:tracePt t="69627" x="4164013" y="5597525"/>
          <p14:tracePt t="69643" x="4157663" y="5576888"/>
          <p14:tracePt t="69660" x="4143375" y="5514975"/>
          <p14:tracePt t="69676" x="4130675" y="5481638"/>
          <p14:tracePt t="69695" x="4122738" y="5453063"/>
          <p14:tracePt t="69699" x="4116388" y="5432425"/>
          <p14:tracePt t="69710" x="4095750" y="5391150"/>
          <p14:tracePt t="69727" x="4089400" y="5343525"/>
          <p14:tracePt t="69743" x="4048125" y="5233988"/>
          <p14:tracePt t="69760" x="4027488" y="5180013"/>
          <p14:tracePt t="69778" x="4006850" y="5103813"/>
          <p14:tracePt t="69782" x="4000500" y="5035550"/>
          <p14:tracePt t="69794" x="3986213" y="4973638"/>
          <p14:tracePt t="69810" x="3979863" y="4911725"/>
          <p14:tracePt t="69828" x="3971925" y="4830763"/>
          <p14:tracePt t="69843" x="3971925" y="4781550"/>
          <p14:tracePt t="69860" x="3959225" y="4733925"/>
          <p14:tracePt t="69877" x="3959225" y="4630738"/>
          <p14:tracePt t="69895" x="3959225" y="4583113"/>
          <p14:tracePt t="69912" x="3959225" y="4494213"/>
          <p14:tracePt t="69927" x="3959225" y="4452938"/>
          <p14:tracePt t="69943" x="3959225" y="4419600"/>
          <p14:tracePt t="69960" x="3979863" y="4337050"/>
          <p14:tracePt t="69976" x="3986213" y="4302125"/>
          <p14:tracePt t="69993" x="4006850" y="4275138"/>
          <p14:tracePt t="69996" x="4013200" y="4240213"/>
          <p14:tracePt t="70010" x="4021138" y="4227513"/>
          <p14:tracePt t="70028" x="4033838" y="4200525"/>
          <p14:tracePt t="70045" x="4041775" y="4171950"/>
          <p14:tracePt t="70060" x="4041775" y="4159250"/>
          <p14:tracePt t="70077" x="4048125" y="4151313"/>
          <p14:tracePt t="70079" x="4054475" y="4144963"/>
          <p14:tracePt t="70094" x="4054475" y="4138613"/>
          <p14:tracePt t="70111" x="4062413" y="4130675"/>
          <p14:tracePt t="70127" x="4068763" y="4110038"/>
          <p14:tracePt t="70144" x="4068763" y="4103688"/>
          <p14:tracePt t="70162" x="4068763" y="4097338"/>
          <p14:tracePt t="70165" x="4083050" y="4089400"/>
          <p14:tracePt t="70177" x="4089400" y="4083050"/>
          <p14:tracePt t="70193" x="4095750" y="4076700"/>
          <p14:tracePt t="70210" x="4102100" y="4056063"/>
          <p14:tracePt t="70234" x="4110038" y="4049713"/>
          <p14:tracePt t="70258" x="4110038" y="4041775"/>
          <p14:tracePt t="70269" x="4116388" y="4041775"/>
          <p14:tracePt t="70294" x="4116388" y="4035425"/>
          <p14:tracePt t="70306" x="4122738" y="4035425"/>
          <p14:tracePt t="70341" x="4137025" y="4035425"/>
          <p14:tracePt t="70378" x="4151313" y="4035425"/>
          <p14:tracePt t="70392" x="4157663" y="4049713"/>
          <p14:tracePt t="70403" x="4178300" y="4089400"/>
          <p14:tracePt t="70415" x="4205288" y="4159250"/>
          <p14:tracePt t="70428" x="4225925" y="4233863"/>
          <p14:tracePt t="70444" x="4267200" y="4357688"/>
          <p14:tracePt t="70462" x="4314825" y="4591050"/>
          <p14:tracePt t="70477" x="4335463" y="4679950"/>
          <p14:tracePt t="70495" x="4356100" y="4768850"/>
          <p14:tracePt t="70511" x="4376738" y="4911725"/>
          <p14:tracePt t="70527" x="4376738" y="4953000"/>
          <p14:tracePt t="70545" x="4397375" y="5041900"/>
          <p14:tracePt t="70548" x="4411663" y="5124450"/>
          <p14:tracePt t="70561" x="4418013" y="5240338"/>
          <p14:tracePt t="70578" x="4418013" y="5337175"/>
          <p14:tracePt t="70594" x="4432300" y="5535613"/>
          <p14:tracePt t="70610" x="4438650" y="5618163"/>
          <p14:tracePt t="70628" x="4471988" y="5707063"/>
          <p14:tracePt t="70644" x="4513263" y="5851525"/>
          <p14:tracePt t="70660" x="4533900" y="5919788"/>
          <p14:tracePt t="70687" x="4554538" y="6029325"/>
          <p14:tracePt t="70710" x="4575175" y="6124575"/>
          <p14:tracePt t="70721" x="4581525" y="6172200"/>
          <p14:tracePt t="70728" x="4602163" y="6207125"/>
          <p14:tracePt t="70748" x="4610100" y="6234113"/>
          <p14:tracePt t="70762" x="4622800" y="6275388"/>
          <p14:tracePt t="70781" x="4622800" y="6281738"/>
          <p14:tracePt t="70794" x="4622800" y="6289675"/>
          <p14:tracePt t="70811" x="4637088" y="6289675"/>
          <p14:tracePt t="70838" x="4630738" y="6262688"/>
          <p14:tracePt t="70853" x="4622800" y="6242050"/>
          <p14:tracePt t="70862" x="4616450" y="6207125"/>
          <p14:tracePt t="70880" x="4595813" y="6145213"/>
          <p14:tracePt t="70894" x="4554538" y="5973763"/>
          <p14:tracePt t="70911" x="4541838" y="5891213"/>
          <p14:tracePt t="70929" x="4521200" y="5810250"/>
          <p14:tracePt t="70931" x="4513263" y="5727700"/>
          <p14:tracePt t="70944" x="4500563" y="5624513"/>
          <p14:tracePt t="70962" x="4492625" y="5541963"/>
          <p14:tracePt t="70978" x="4465638" y="5281613"/>
          <p14:tracePt t="70994" x="4465638" y="5151438"/>
          <p14:tracePt t="71019" x="4432300" y="4946650"/>
          <p14:tracePt t="71034" x="4424363" y="4878388"/>
          <p14:tracePt t="71048" x="4391025" y="4789488"/>
          <p14:tracePt t="71051" x="4370388" y="4713288"/>
          <p14:tracePt t="71064" x="4349750" y="4630738"/>
          <p14:tracePt t="71084" x="4329113" y="4556125"/>
          <p14:tracePt t="71099" x="4287838" y="4391025"/>
          <p14:tracePt t="71111" x="4273550" y="4330700"/>
          <p14:tracePt t="71128" x="4267200" y="4268788"/>
          <p14:tracePt t="71151" x="4232275" y="4186238"/>
          <p14:tracePt t="71162" x="4225925" y="4171950"/>
          <p14:tracePt t="71178" x="4219575" y="4130675"/>
          <p14:tracePt t="71195" x="4211638" y="4103688"/>
          <p14:tracePt t="71211" x="4211638" y="4076700"/>
          <p14:tracePt t="71229" x="4205288" y="4049713"/>
          <p14:tracePt t="71246" x="4205288" y="4041775"/>
          <p14:tracePt t="71262" x="4205288" y="4035425"/>
          <p14:tracePt t="71278" x="4198938" y="4035425"/>
          <p14:tracePt t="71308" x="4198938" y="4049713"/>
          <p14:tracePt t="71321" x="4198938" y="4062413"/>
          <p14:tracePt t="71330" x="4198938" y="4089400"/>
          <p14:tracePt t="71345" x="4198938" y="4117975"/>
          <p14:tracePt t="71362" x="4184650" y="4192588"/>
          <p14:tracePt t="71378" x="4178300" y="4268788"/>
          <p14:tracePt t="71396" x="4178300" y="4337050"/>
          <p14:tracePt t="71411" x="4143375" y="4508500"/>
          <p14:tracePt t="71429" x="4143375" y="4576763"/>
          <p14:tracePt t="71446" x="4143375" y="4740275"/>
          <p14:tracePt t="71464" x="4143375" y="4822825"/>
          <p14:tracePt t="71480" x="4151313" y="4919663"/>
          <p14:tracePt t="71496" x="4184650" y="5151438"/>
          <p14:tracePt t="71511" x="4192588" y="5268913"/>
          <p14:tracePt t="71528" x="4205288" y="5453063"/>
          <p14:tracePt t="71554" x="4225925" y="5541963"/>
          <p14:tracePt t="71559" x="4225925" y="5624513"/>
          <p14:tracePt t="71573" x="4240213" y="5692775"/>
          <p14:tracePt t="71583" x="4246563" y="5768975"/>
          <p14:tracePt t="71596" x="4260850" y="5837238"/>
          <p14:tracePt t="71612" x="4281488" y="5953125"/>
          <p14:tracePt t="71629" x="4281488" y="5994400"/>
          <p14:tracePt t="71645" x="4287838" y="6042025"/>
          <p14:tracePt t="71662" x="4302125" y="6124575"/>
          <p14:tracePt t="71678" x="4308475" y="6172200"/>
          <p14:tracePt t="71697" x="4329113" y="6275388"/>
          <p14:tracePt t="71713" x="4335463" y="6316663"/>
          <p14:tracePt t="71728" x="4335463" y="6337300"/>
          <p14:tracePt t="71757" x="4341813" y="6372225"/>
          <p14:tracePt t="71774" x="4341813" y="6378575"/>
          <p14:tracePt t="71839" x="4341813" y="6372225"/>
          <p14:tracePt t="71852" x="4341813" y="6351588"/>
          <p14:tracePt t="71872" x="4341813" y="6330950"/>
          <p14:tracePt t="71890" x="4335463" y="6227763"/>
          <p14:tracePt t="71902" x="4335463" y="6145213"/>
          <p14:tracePt t="71913" x="4335463" y="6029325"/>
          <p14:tracePt t="71929" x="4335463" y="5919788"/>
          <p14:tracePt t="71951" x="4322763" y="5659438"/>
          <p14:tracePt t="71963" x="4308475" y="5508625"/>
          <p14:tracePt t="71980" x="4294188" y="5343525"/>
          <p14:tracePt t="72001" x="4260850" y="5000625"/>
          <p14:tracePt t="72013" x="4219575" y="4843463"/>
          <p14:tracePt t="72029" x="4205288" y="4727575"/>
          <p14:tracePt t="72048" x="4157663" y="4473575"/>
          <p14:tracePt t="72063" x="4157663" y="4364038"/>
          <p14:tracePt t="72080" x="4143375" y="4192588"/>
          <p14:tracePt t="72096" x="4143375" y="4110038"/>
          <p14:tracePt t="72112" x="4143375" y="4056063"/>
          <p14:tracePt t="72129" x="4130675" y="3946525"/>
          <p14:tracePt t="72145" x="4130675" y="3898900"/>
          <p14:tracePt t="72164" x="4130675" y="3829050"/>
          <p14:tracePt t="72179" x="4130675" y="3816350"/>
          <p14:tracePt t="72195" x="4130675" y="3789363"/>
          <p14:tracePt t="72201" x="4130675" y="3768725"/>
          <p14:tracePt t="72212" x="4130675" y="3740150"/>
          <p14:tracePt t="72230" x="4130675" y="3698875"/>
          <p14:tracePt t="72246" x="4130675" y="3665538"/>
          <p14:tracePt t="72248" x="4130675" y="3617913"/>
          <p14:tracePt t="72268" x="4130675" y="3568700"/>
          <p14:tracePt t="72282" x="4130675" y="3535363"/>
          <p14:tracePt t="72299" x="4130675" y="3459163"/>
          <p14:tracePt t="72313" x="4130675" y="3425825"/>
          <p14:tracePt t="72330" x="4137025" y="3405188"/>
          <p14:tracePt t="72357" x="4143375" y="3363913"/>
          <p14:tracePt t="72362" x="4151313" y="3336925"/>
          <p14:tracePt t="72374" x="4151313" y="3322638"/>
          <p14:tracePt t="72384" x="4157663" y="3316288"/>
          <p14:tracePt t="72403" x="4171950" y="3316288"/>
          <p14:tracePt t="72434" x="4178300" y="3316288"/>
          <p14:tracePt t="72608" x="4178300" y="3308350"/>
          <p14:tracePt t="72643" x="4178300" y="3295650"/>
          <p14:tracePt t="72655" x="4184650" y="3295650"/>
          <p14:tracePt t="72697" x="4184650" y="3289300"/>
          <p14:tracePt t="72714" x="4192588" y="3289300"/>
          <p14:tracePt t="72739" x="4198938" y="3281363"/>
          <p14:tracePt t="72775" x="4205288" y="3275013"/>
          <p14:tracePt t="72786" x="4205288" y="3268663"/>
          <p14:tracePt t="72800" x="4211638" y="3268663"/>
          <p14:tracePt t="72813" x="4211638" y="3260725"/>
          <p14:tracePt t="72847" x="4225925" y="3240088"/>
          <p14:tracePt t="72853" x="4225925" y="3233738"/>
          <p14:tracePt t="72864" x="4232275" y="3227388"/>
          <p14:tracePt t="72874" x="4240213" y="3219450"/>
          <p14:tracePt t="72884" x="4246563" y="3213100"/>
          <p14:tracePt t="72897" x="4246563" y="3206750"/>
          <p14:tracePt t="72913" x="4252913" y="3198813"/>
          <p14:tracePt t="72931" x="4260850" y="3178175"/>
          <p14:tracePt t="72949" x="4260850" y="3171825"/>
          <p14:tracePt t="72965" x="4267200" y="3165475"/>
          <p14:tracePt t="72980" x="4281488" y="3151188"/>
          <p14:tracePt t="73002" x="4287838" y="3144838"/>
          <p14:tracePt t="73038" x="4287838" y="3138488"/>
          <p14:tracePt t="73052" x="4294188" y="3138488"/>
          <p14:tracePt t="73074" x="4294188" y="3124200"/>
          <p14:tracePt t="74033" x="4294188" y="3130550"/>
          <p14:tracePt t="74045" x="4302125" y="3151188"/>
          <p14:tracePt t="74057" x="4314825" y="3165475"/>
          <p14:tracePt t="74071" x="4329113" y="3213100"/>
          <p14:tracePt t="74082" x="4341813" y="3248025"/>
          <p14:tracePt t="74098" x="4362450" y="3308350"/>
          <p14:tracePt t="74114" x="4376738" y="3370263"/>
          <p14:tracePt t="74119" x="4383088" y="3438525"/>
          <p14:tracePt t="74131" x="4403725" y="3500438"/>
          <p14:tracePt t="74147" x="4418013" y="3568700"/>
          <p14:tracePt t="74166" x="4438650" y="3713163"/>
          <p14:tracePt t="74181" x="4459288" y="3775075"/>
          <p14:tracePt t="74198" x="4465638" y="3843338"/>
          <p14:tracePt t="74215" x="4479925" y="3967163"/>
          <p14:tracePt t="74232" x="4479925" y="4021138"/>
          <p14:tracePt t="74250" x="4500563" y="4151313"/>
          <p14:tracePt t="74264" x="4500563" y="4213225"/>
          <p14:tracePt t="74282" x="4506913" y="4295775"/>
          <p14:tracePt t="74298" x="4527550" y="4467225"/>
          <p14:tracePt t="74315" x="4541838" y="4549775"/>
          <p14:tracePt t="74338" x="4581525" y="4706938"/>
          <p14:tracePt t="74351" x="4616450" y="4810125"/>
          <p14:tracePt t="74366" x="4637088" y="4911725"/>
          <p14:tracePt t="74382" x="4672013" y="5111750"/>
          <p14:tracePt t="74403" x="4699000" y="5213350"/>
          <p14:tracePt t="74417" x="4719638" y="5364163"/>
          <p14:tracePt t="74432" x="4725988" y="5440363"/>
          <p14:tracePt t="74449" x="4746625" y="5508625"/>
          <p14:tracePt t="74465" x="4760913" y="5651500"/>
          <p14:tracePt t="74491" x="4760913" y="5734050"/>
          <p14:tracePt t="74494" x="4760913" y="5816600"/>
          <p14:tracePt t="74507" x="4760913" y="5926138"/>
          <p14:tracePt t="74516" x="4760913" y="6042025"/>
          <p14:tracePt t="74532" x="4752975" y="6138863"/>
          <p14:tracePt t="74553" x="4740275" y="6289675"/>
          <p14:tracePt t="74566" x="4732338" y="6378575"/>
          <p14:tracePt t="74583" x="4732338" y="6461125"/>
          <p14:tracePt t="74598" x="4732338" y="6577013"/>
          <p14:tracePt t="74626" x="4732338" y="6692900"/>
          <p14:tracePt t="74642" x="4732338" y="6713538"/>
          <p14:tracePt t="74651" x="4732338" y="6742113"/>
          <p14:tracePt t="74668" x="4732338" y="6762750"/>
          <p14:tracePt t="74672" x="4725988" y="6769100"/>
          <p14:tracePt t="74682" x="4719638" y="6769100"/>
          <p14:tracePt t="74699" x="4711700" y="6769100"/>
          <p14:tracePt t="74717" x="4692650" y="6762750"/>
          <p14:tracePt t="74735" x="4684713" y="6754813"/>
          <p14:tracePt t="74749" x="4678363" y="6742113"/>
          <p14:tracePt t="74765" x="4657725" y="6686550"/>
          <p14:tracePt t="74782" x="4651375" y="6645275"/>
          <p14:tracePt t="74804" x="4643438" y="6481763"/>
          <p14:tracePt t="74816" x="4616450" y="6378575"/>
          <p14:tracePt t="74832" x="4616450" y="6281738"/>
          <p14:tracePt t="74849" x="4568825" y="6029325"/>
          <p14:tracePt t="74865" x="4548188" y="5891213"/>
          <p14:tracePt t="74893" x="4492625" y="5597525"/>
          <p14:tracePt t="74902" x="4471988" y="5446713"/>
          <p14:tracePt t="74913" x="4432300" y="5289550"/>
          <p14:tracePt t="74925" x="4418013" y="5124450"/>
          <p14:tracePt t="74932" x="4403725" y="4967288"/>
          <p14:tracePt t="74949" x="4376738" y="4816475"/>
          <p14:tracePt t="74965" x="4370388" y="4700588"/>
          <p14:tracePt t="74985" x="4335463" y="4500563"/>
          <p14:tracePt t="74999" x="4314825" y="4411663"/>
          <p14:tracePt t="75027" x="4294188" y="4260850"/>
          <p14:tracePt t="75044" x="4267200" y="4097338"/>
          <p14:tracePt t="75054" x="4260850" y="4021138"/>
          <p14:tracePt t="75067" x="4240213" y="3967163"/>
          <p14:tracePt t="75082" x="4240213" y="3905250"/>
          <p14:tracePt t="75099" x="4232275" y="3822700"/>
          <p14:tracePt t="75116" x="4219575" y="3795713"/>
          <p14:tracePt t="75135" x="4211638" y="3754438"/>
          <p14:tracePt t="75150" x="4205288" y="3679825"/>
          <p14:tracePt t="75166" x="4192588" y="3644900"/>
          <p14:tracePt t="75183" x="4192588" y="3609975"/>
          <p14:tracePt t="75185" x="4184650" y="3568700"/>
          <p14:tracePt t="75202" x="4184650" y="3549650"/>
          <p14:tracePt t="75218" x="4178300" y="3521075"/>
          <p14:tracePt t="75233" x="4171950" y="3487738"/>
          <p14:tracePt t="75249" x="4171950" y="3473450"/>
          <p14:tracePt t="75267" x="4171950" y="3467100"/>
          <p14:tracePt t="75307" x="4171950" y="3473450"/>
          <p14:tracePt t="75318" x="4171950" y="3494088"/>
          <p14:tracePt t="75332" x="4171950" y="3514725"/>
          <p14:tracePt t="75349" x="4171950" y="3541713"/>
          <p14:tracePt t="75365" x="4192588" y="3609975"/>
          <p14:tracePt t="75382" x="4198938" y="3659188"/>
          <p14:tracePt t="75400" x="4240213" y="3836988"/>
          <p14:tracePt t="75415" x="4252913" y="3987800"/>
          <p14:tracePt t="75433" x="4281488" y="4171950"/>
          <p14:tracePt t="75449" x="4322763" y="4549775"/>
          <p14:tracePt t="75477" x="4362450" y="4905375"/>
          <p14:tracePt t="75498" x="4356100" y="5192713"/>
          <p14:tracePt t="75508" x="4341813" y="5322888"/>
          <p14:tracePt t="75520" x="4335463" y="5391150"/>
          <p14:tracePt t="75532" x="4335463" y="5467350"/>
          <p14:tracePt t="75548" x="4335463" y="5521325"/>
          <p14:tracePt t="75568" x="4349750" y="5645150"/>
          <p14:tracePt t="75582" x="4356100" y="5700713"/>
          <p14:tracePt t="75607" x="4376738" y="5761038"/>
          <p14:tracePt t="75621" x="4383088" y="5789613"/>
          <p14:tracePt t="75634" x="4383088" y="5795963"/>
          <p14:tracePt t="75650" x="4383088" y="5810250"/>
          <p14:tracePt t="75653" x="4383088" y="5816600"/>
          <p14:tracePt t="75666" x="4383088" y="5822950"/>
          <p14:tracePt t="75682" x="4383088" y="5843588"/>
          <p14:tracePt t="75700" x="4397375" y="5878513"/>
          <p14:tracePt t="75716" x="4403725" y="5891213"/>
          <p14:tracePt t="75739" x="4411663" y="5899150"/>
          <p14:tracePt t="75751" x="4411663" y="5905500"/>
          <p14:tracePt t="75783" x="4424363" y="5905500"/>
          <p14:tracePt t="77232" x="4445000" y="5905500"/>
          <p14:tracePt t="77245" x="4521200" y="5891213"/>
          <p14:tracePt t="77257" x="4589463" y="5872163"/>
          <p14:tracePt t="77269" x="4678363" y="5851525"/>
          <p14:tracePt t="77285" x="4794250" y="5830888"/>
          <p14:tracePt t="77301" x="4918075" y="5802313"/>
          <p14:tracePt t="77306" x="5041900" y="5754688"/>
          <p14:tracePt t="77317" x="5157788" y="5713413"/>
          <p14:tracePt t="77334" x="5273675" y="5645150"/>
          <p14:tracePt t="77352" x="5362575" y="5583238"/>
          <p14:tracePt t="77356" x="5459413" y="5514975"/>
          <p14:tracePt t="77368" x="5521325" y="5446713"/>
          <p14:tracePt t="77384" x="5589588" y="5384800"/>
          <p14:tracePt t="77401" x="5684838" y="5295900"/>
          <p14:tracePt t="77418" x="5726113" y="5248275"/>
          <p14:tracePt t="77435" x="5767388" y="5213350"/>
          <p14:tracePt t="77439" x="5794375" y="5180013"/>
          <p14:tracePt t="77451" x="5842000" y="5138738"/>
          <p14:tracePt t="77467" x="5876925" y="5091113"/>
          <p14:tracePt t="77485" x="5945188" y="4967288"/>
          <p14:tracePt t="77502" x="5965825" y="4891088"/>
          <p14:tracePt t="77518" x="5980113" y="4810125"/>
          <p14:tracePt t="77522" x="5992813" y="4713288"/>
          <p14:tracePt t="77538" x="5992813" y="4638675"/>
          <p14:tracePt t="77553" x="5980113" y="4570413"/>
          <p14:tracePt t="77570" x="5918200" y="4446588"/>
          <p14:tracePt t="77585" x="5883275" y="4398963"/>
          <p14:tracePt t="77609" x="5815013" y="4275138"/>
          <p14:tracePt t="77627" x="5773738" y="4200525"/>
          <p14:tracePt t="77630" x="5740400" y="4124325"/>
          <p14:tracePt t="77641" x="5711825" y="4062413"/>
          <p14:tracePt t="77653" x="5670550" y="4014788"/>
          <p14:tracePt t="77668" x="5630863" y="3967163"/>
          <p14:tracePt t="77690" x="5616575" y="3940175"/>
          <p14:tracePt t="77693" x="5575300" y="3898900"/>
          <p14:tracePt t="77705" x="5568950" y="3870325"/>
          <p14:tracePt t="77718" x="5548313" y="3849688"/>
          <p14:tracePt t="77735" x="5541963" y="3822700"/>
          <p14:tracePt t="77737" x="5534025" y="3802063"/>
          <p14:tracePt t="77752" x="5527675" y="3795713"/>
          <p14:tracePt t="77769" x="5521325" y="3775075"/>
          <p14:tracePt t="77785" x="5521325" y="3760788"/>
          <p14:tracePt t="77801" x="5513388" y="3760788"/>
          <p14:tracePt t="77827" x="5513388" y="3754438"/>
          <p14:tracePt t="78443" x="5500688" y="3760788"/>
          <p14:tracePt t="78468" x="5500688" y="3768725"/>
          <p14:tracePt t="78479" x="5500688" y="3775075"/>
          <p14:tracePt t="78492" x="5500688" y="3795713"/>
          <p14:tracePt t="78505" x="5500688" y="3802063"/>
          <p14:tracePt t="78518" x="5507038" y="3829050"/>
          <p14:tracePt t="78536" x="5507038" y="3849688"/>
          <p14:tracePt t="78553" x="5513388" y="3911600"/>
          <p14:tracePt t="78569" x="5513388" y="3925888"/>
          <p14:tracePt t="78586" x="5521325" y="3940175"/>
          <p14:tracePt t="78590" x="5521325" y="3952875"/>
          <p14:tracePt t="78602" x="5521325" y="3967163"/>
          <p14:tracePt t="78619" x="5521325" y="3973513"/>
          <p14:tracePt t="78636" x="5521325" y="3979863"/>
          <p14:tracePt t="78652" x="5521325" y="3987800"/>
          <p14:tracePt t="78673" x="5521325" y="3994150"/>
          <p14:tracePt t="78780" x="5521325" y="4000500"/>
          <p14:tracePt t="78827" x="5521325" y="4008438"/>
          <p14:tracePt t="78840" x="5521325" y="4021138"/>
          <p14:tracePt t="78887" x="5521325" y="4029075"/>
          <p14:tracePt t="78925" x="5521325" y="4035425"/>
          <p14:tracePt t="78958" x="5513388" y="4035425"/>
          <p14:tracePt t="79234" x="5500688" y="4035425"/>
          <p14:tracePt t="79294" x="5492750" y="4035425"/>
          <p14:tracePt t="79307" x="5486400" y="4035425"/>
          <p14:tracePt t="80336" x="5480050" y="4035425"/>
          <p14:tracePt t="80348" x="5445125" y="4035425"/>
          <p14:tracePt t="80361" x="5397500" y="4035425"/>
          <p14:tracePt t="80376" x="5362575" y="4035425"/>
          <p14:tracePt t="80388" x="5314950" y="4029075"/>
          <p14:tracePt t="80404" x="5267325" y="4029075"/>
          <p14:tracePt t="80421" x="5164138" y="4029075"/>
          <p14:tracePt t="80438" x="5081588" y="4035425"/>
          <p14:tracePt t="80455" x="4972050" y="4035425"/>
          <p14:tracePt t="80470" x="4752975" y="4070350"/>
          <p14:tracePt t="80488" x="4672013" y="4083050"/>
          <p14:tracePt t="80505" x="4541838" y="4089400"/>
          <p14:tracePt t="80521" x="4479925" y="4103688"/>
          <p14:tracePt t="80537" x="4432300" y="4103688"/>
          <p14:tracePt t="80566" x="4362450" y="4117975"/>
          <p14:tracePt t="80578" x="4335463" y="4117975"/>
          <p14:tracePt t="80583" x="4308475" y="4117975"/>
          <p14:tracePt t="80593" x="4294188" y="4117975"/>
          <p14:tracePt t="80605" x="4287838" y="4117975"/>
          <p14:tracePt t="80626" x="4287838" y="4124325"/>
          <p14:tracePt t="80852" x="4294188" y="4124325"/>
          <p14:tracePt t="80863" x="4335463" y="4138613"/>
          <p14:tracePt t="80878" x="4391025" y="4144963"/>
          <p14:tracePt t="80890" x="4418013" y="4159250"/>
          <p14:tracePt t="80906" x="4486275" y="4165600"/>
          <p14:tracePt t="80921" x="4568825" y="4179888"/>
          <p14:tracePt t="80924" x="4672013" y="4186238"/>
          <p14:tracePt t="80938" x="4767263" y="4200525"/>
          <p14:tracePt t="80956" x="4903788" y="4213225"/>
          <p14:tracePt t="80972" x="5089525" y="4240213"/>
          <p14:tracePt t="80988" x="5137150" y="4260850"/>
          <p14:tracePt t="81005" x="5184775" y="4275138"/>
          <p14:tracePt t="81021" x="5260975" y="4310063"/>
          <p14:tracePt t="81038" x="5294313" y="4330700"/>
          <p14:tracePt t="81056" x="5341938" y="4357688"/>
          <p14:tracePt t="81059" x="5403850" y="4411663"/>
          <p14:tracePt t="81071" x="5459413" y="4473575"/>
          <p14:tracePt t="81089" x="5521325" y="4521200"/>
          <p14:tracePt t="81105" x="5684838" y="4672013"/>
          <p14:tracePt t="81122" x="5761038" y="4740275"/>
          <p14:tracePt t="81146" x="5897563" y="4851400"/>
          <p14:tracePt t="81157" x="6013450" y="4919663"/>
          <p14:tracePt t="81172" x="6157913" y="5000625"/>
          <p14:tracePt t="81177" x="6315075" y="5083175"/>
          <p14:tracePt t="81189" x="6445250" y="5145088"/>
          <p14:tracePt t="81207" x="6581775" y="5192713"/>
          <p14:tracePt t="81232" x="6794500" y="5268913"/>
          <p14:tracePt t="81249" x="7013575" y="5310188"/>
          <p14:tracePt t="81260" x="7143750" y="5310188"/>
          <p14:tracePt t="81272" x="7300913" y="5337175"/>
          <p14:tracePt t="81288" x="7431088" y="5351463"/>
          <p14:tracePt t="81305" x="7534275" y="5364163"/>
          <p14:tracePt t="81322" x="7794625" y="5384800"/>
          <p14:tracePt t="81341" x="7966075" y="5399088"/>
          <p14:tracePt t="81362" x="8350250" y="5399088"/>
          <p14:tracePt t="81377" x="8520113" y="5391150"/>
          <p14:tracePt t="81389" x="8712200" y="5351463"/>
          <p14:tracePt t="81407" x="9129713" y="5254625"/>
          <p14:tracePt t="81422" x="9321800" y="5186363"/>
          <p14:tracePt t="81440" x="9644063" y="5021263"/>
          <p14:tracePt t="81455" x="9809163" y="4932363"/>
          <p14:tracePt t="81480" x="10102850" y="4754563"/>
          <p14:tracePt t="81494" x="10191750" y="4686300"/>
          <p14:tracePt t="81506" x="10260013" y="4603750"/>
          <p14:tracePt t="81524" x="10328275" y="4500563"/>
          <p14:tracePt t="81538" x="10356850" y="4432300"/>
          <p14:tracePt t="81556" x="10377488" y="4370388"/>
          <p14:tracePt t="81572" x="10404475" y="4275138"/>
          <p14:tracePt t="81588" x="10404475" y="4213225"/>
          <p14:tracePt t="81615" x="10404475" y="4097338"/>
          <p14:tracePt t="81629" x="10390188" y="4035425"/>
          <p14:tracePt t="81640" x="10383838" y="3952875"/>
          <p14:tracePt t="81657" x="10342563" y="3768725"/>
          <p14:tracePt t="81672" x="10321925" y="3706813"/>
          <p14:tracePt t="81699" x="10260013" y="3597275"/>
          <p14:tracePt t="81714" x="10218738" y="3556000"/>
          <p14:tracePt t="81716" x="10171113" y="3535363"/>
          <p14:tracePt t="81728" x="10109200" y="3508375"/>
          <p14:tracePt t="81740" x="10028238" y="3479800"/>
          <p14:tracePt t="81756" x="9937750" y="3459163"/>
          <p14:tracePt t="81772" x="9856788" y="3452813"/>
          <p14:tracePt t="81777" x="9774238" y="3438525"/>
          <p14:tracePt t="81788" x="9705975" y="3432175"/>
          <p14:tracePt t="81805" x="9623425" y="3419475"/>
          <p14:tracePt t="81831" x="9369425" y="3398838"/>
          <p14:tracePt t="81843" x="9205913" y="3398838"/>
          <p14:tracePt t="81859" x="9034463" y="3384550"/>
          <p14:tracePt t="81861" x="8890000" y="3384550"/>
          <p14:tracePt t="81872" x="8774113" y="3384550"/>
          <p14:tracePt t="81888" x="8643938" y="3370263"/>
          <p14:tracePt t="81908" x="8362950" y="3370263"/>
          <p14:tracePt t="81922" x="8247063" y="3370263"/>
          <p14:tracePt t="81939" x="8164513" y="3370263"/>
          <p14:tracePt t="81956" x="8034338" y="3405188"/>
          <p14:tracePt t="81975" x="7999413" y="3432175"/>
          <p14:tracePt t="81989" x="7945438" y="3452813"/>
          <p14:tracePt t="82014" x="7862888" y="3514725"/>
          <p14:tracePt t="82034" x="7685088" y="3603625"/>
          <p14:tracePt t="82046" x="7589838" y="3671888"/>
          <p14:tracePt t="82056" x="7480300" y="3748088"/>
          <p14:tracePt t="82073" x="7362825" y="3822700"/>
          <p14:tracePt t="82088" x="7205663" y="3967163"/>
          <p14:tracePt t="82106" x="7143750" y="4035425"/>
          <p14:tracePt t="82123" x="7027863" y="4124325"/>
          <p14:tracePt t="82144" x="6951663" y="4179888"/>
          <p14:tracePt t="82161" x="6850063" y="4260850"/>
          <p14:tracePt t="82173" x="6800850" y="4295775"/>
          <p14:tracePt t="82191" x="6761163" y="4337050"/>
          <p14:tracePt t="82207" x="6711950" y="4440238"/>
          <p14:tracePt t="82222" x="6705600" y="4473575"/>
          <p14:tracePt t="82240" x="6705600" y="4508500"/>
          <p14:tracePt t="82256" x="6726238" y="4576763"/>
          <p14:tracePt t="82280" x="6753225" y="4610100"/>
          <p14:tracePt t="82297" x="6821488" y="4706938"/>
          <p14:tracePt t="82307" x="6862763" y="4754563"/>
          <p14:tracePt t="82324" x="6910388" y="4795838"/>
          <p14:tracePt t="82339" x="7027863" y="4891088"/>
          <p14:tracePt t="82356" x="7075488" y="4932363"/>
          <p14:tracePt t="82376" x="7199313" y="5035550"/>
          <p14:tracePt t="82395" x="7259638" y="5076825"/>
          <p14:tracePt t="82407" x="7335838" y="5111750"/>
          <p14:tracePt t="82429" x="7616825" y="5207000"/>
          <p14:tracePt t="82442" x="7767638" y="5233988"/>
          <p14:tracePt t="82460" x="8040688" y="5281613"/>
          <p14:tracePt t="82473" x="8143875" y="5310188"/>
          <p14:tracePt t="82495" x="8259763" y="5330825"/>
          <p14:tracePt t="82500" x="8356600" y="5343525"/>
          <p14:tracePt t="82512" x="8445500" y="5351463"/>
          <p14:tracePt t="82522" x="8513763" y="5351463"/>
          <p14:tracePt t="82540" x="8561388" y="5351463"/>
          <p14:tracePt t="82559" x="8650288" y="5351463"/>
          <p14:tracePt t="82574" x="8678863" y="5351463"/>
          <p14:tracePt t="82590" x="8699500" y="5351463"/>
          <p14:tracePt t="82613" x="8705850" y="5351463"/>
          <p14:tracePt t="82628" x="8705850" y="5343525"/>
          <p14:tracePt t="82692" x="8718550" y="5343525"/>
          <p14:tracePt t="82708" x="8726488" y="5337175"/>
          <p14:tracePt t="82722" x="8732838" y="5337175"/>
          <p14:tracePt t="82733" x="8739188" y="5330825"/>
          <p14:tracePt t="82747" x="8747125" y="5330825"/>
          <p14:tracePt t="82781" x="8753475" y="5330825"/>
          <p14:tracePt t="82823" x="8753475" y="5322888"/>
          <p14:tracePt t="87984" x="8753475" y="5310188"/>
          <p14:tracePt t="88007" x="8774113" y="5302250"/>
          <p14:tracePt t="88019" x="8780463" y="5295900"/>
          <p14:tracePt t="88033" x="8780463" y="5289550"/>
          <p14:tracePt t="88045" x="8788400" y="5275263"/>
          <p14:tracePt t="88062" x="8794750" y="5268913"/>
          <p14:tracePt t="88079" x="8809038" y="5233988"/>
          <p14:tracePt t="88096" x="8815388" y="5221288"/>
          <p14:tracePt t="88113" x="8829675" y="5192713"/>
          <p14:tracePt t="88129" x="8848725" y="5138738"/>
          <p14:tracePt t="88145" x="8869363" y="5097463"/>
          <p14:tracePt t="88163" x="8904288" y="5014913"/>
          <p14:tracePt t="88180" x="8918575" y="4967288"/>
          <p14:tracePt t="88195" x="8945563" y="4919663"/>
          <p14:tracePt t="88212" x="8986838" y="4830763"/>
          <p14:tracePt t="88229" x="9013825" y="4789488"/>
          <p14:tracePt t="88246" x="9020175" y="4768850"/>
          <p14:tracePt t="88249" x="9028113" y="4727575"/>
          <p14:tracePt t="88261" x="9040813" y="4706938"/>
          <p14:tracePt t="88279" x="9048750" y="4679950"/>
          <p14:tracePt t="88297" x="9061450" y="4630738"/>
          <p14:tracePt t="88312" x="9061450" y="4603750"/>
          <p14:tracePt t="88334" x="9088438" y="4562475"/>
          <p14:tracePt t="88347" x="9096375" y="4535488"/>
          <p14:tracePt t="88362" x="9109075" y="4514850"/>
          <p14:tracePt t="88380" x="9129713" y="4440238"/>
          <p14:tracePt t="88395" x="9150350" y="4419600"/>
          <p14:tracePt t="88412" x="9158288" y="4378325"/>
          <p14:tracePt t="88428" x="9164638" y="4330700"/>
          <p14:tracePt t="88446" x="9164638" y="4310063"/>
          <p14:tracePt t="88463" x="9164638" y="4268788"/>
          <p14:tracePt t="88478" x="9164638" y="4240213"/>
          <p14:tracePt t="88497" x="9164638" y="4227513"/>
          <p14:tracePt t="88513" x="9164638" y="4206875"/>
          <p14:tracePt t="88528" x="9164638" y="4179888"/>
          <p14:tracePt t="88546" x="9164638" y="4159250"/>
          <p14:tracePt t="88563" x="9164638" y="4138613"/>
          <p14:tracePt t="88580" x="9158288" y="4124325"/>
          <p14:tracePt t="88595" x="9150350" y="4097338"/>
          <p14:tracePt t="88612" x="9137650" y="4076700"/>
          <p14:tracePt t="88631" x="9129713" y="4056063"/>
          <p14:tracePt t="88647" x="9123363" y="4049713"/>
          <p14:tracePt t="88662" x="9117013" y="4029075"/>
          <p14:tracePt t="88679" x="9096375" y="4008438"/>
          <p14:tracePt t="88697" x="9075738" y="3994150"/>
          <p14:tracePt t="88714" x="9069388" y="3987800"/>
          <p14:tracePt t="88717" x="9055100" y="3967163"/>
          <p14:tracePt t="88729" x="9048750" y="3959225"/>
          <p14:tracePt t="88747" x="9040813" y="3946525"/>
          <p14:tracePt t="88765" x="9020175" y="3932238"/>
          <p14:tracePt t="88786" x="9013825" y="3919538"/>
          <p14:tracePt t="88810" x="9007475" y="3911600"/>
          <p14:tracePt t="88846" x="9007475" y="3905250"/>
          <p14:tracePt t="88858" x="8999538" y="3905250"/>
          <p14:tracePt t="88870" x="8999538" y="3898900"/>
          <p14:tracePt t="88905" x="8999538" y="3890963"/>
          <p14:tracePt t="89361" x="8993188" y="3890963"/>
          <p14:tracePt t="89385" x="8986838" y="3898900"/>
          <p14:tracePt t="89398" x="8986838" y="3905250"/>
          <p14:tracePt t="89410" x="8978900" y="3905250"/>
          <p14:tracePt t="89421" x="8966200" y="3911600"/>
          <p14:tracePt t="89435" x="8959850" y="3925888"/>
          <p14:tracePt t="89448" x="8951913" y="3932238"/>
          <p14:tracePt t="89463" x="8951913" y="3946525"/>
          <p14:tracePt t="89482" x="8939213" y="3952875"/>
          <p14:tracePt t="89497" x="8939213" y="3959225"/>
          <p14:tracePt t="89513" x="8931275" y="3959225"/>
          <p14:tracePt t="89529" x="8910638" y="3987800"/>
          <p14:tracePt t="89547" x="8904288" y="3994150"/>
          <p14:tracePt t="89565" x="8904288" y="4014788"/>
          <p14:tracePt t="89568" x="8897938" y="4035425"/>
          <p14:tracePt t="89580" x="8890000" y="4056063"/>
          <p14:tracePt t="89597" x="8883650" y="4083050"/>
          <p14:tracePt t="89613" x="8877300" y="4171950"/>
          <p14:tracePt t="89630" x="8863013" y="4248150"/>
          <p14:tracePt t="89647" x="8848725" y="4316413"/>
          <p14:tracePt t="89663" x="8848725" y="4460875"/>
          <p14:tracePt t="89680" x="8848725" y="4514850"/>
          <p14:tracePt t="89698" x="8856663" y="4630738"/>
          <p14:tracePt t="89714" x="8856663" y="4672013"/>
          <p14:tracePt t="89731" x="8863013" y="4706938"/>
          <p14:tracePt t="89747" x="8869363" y="4768850"/>
          <p14:tracePt t="89764" x="8883650" y="4802188"/>
          <p14:tracePt t="89781" x="8904288" y="4884738"/>
          <p14:tracePt t="89796" x="8910638" y="4946650"/>
          <p14:tracePt t="89814" x="8910638" y="4994275"/>
          <p14:tracePt t="89831" x="8910638" y="5076825"/>
          <p14:tracePt t="89846" x="8910638" y="5111750"/>
          <p14:tracePt t="89865" x="8883650" y="5172075"/>
          <p14:tracePt t="89881" x="8856663" y="5192713"/>
          <p14:tracePt t="89897" x="8821738" y="5207000"/>
          <p14:tracePt t="89914" x="8712200" y="5227638"/>
          <p14:tracePt t="89930" x="8664575" y="5248275"/>
          <p14:tracePt t="89949" x="8569325" y="5281613"/>
          <p14:tracePt t="89963" x="8520113" y="5316538"/>
          <p14:tracePt t="89980" x="8472488" y="5343525"/>
          <p14:tracePt t="89997" x="8389938" y="5399088"/>
          <p14:tracePt t="90014" x="8356600" y="5432425"/>
          <p14:tracePt t="90031" x="8308975" y="5440363"/>
          <p14:tracePt t="90034" x="8259763" y="5461000"/>
          <p14:tracePt t="90047" x="8212138" y="5467350"/>
          <p14:tracePt t="90064" x="8150225" y="5481638"/>
          <p14:tracePt t="90080" x="8007350" y="5500688"/>
          <p14:tracePt t="90097" x="7939088" y="5521325"/>
          <p14:tracePt t="90114" x="7850188" y="5535613"/>
          <p14:tracePt t="90118" x="7780338" y="5541963"/>
          <p14:tracePt t="90130" x="7720013" y="5562600"/>
          <p14:tracePt t="90147" x="7685088" y="5583238"/>
          <p14:tracePt t="90165" x="7610475" y="5603875"/>
          <p14:tracePt t="90181" x="7561263" y="5624513"/>
          <p14:tracePt t="90197" x="7527925" y="5638800"/>
          <p14:tracePt t="90213" x="7431088" y="5672138"/>
          <p14:tracePt t="90231" x="7370763" y="5692775"/>
          <p14:tracePt t="90248" x="7246938" y="5713413"/>
          <p14:tracePt t="90273" x="7191375" y="5727700"/>
          <p14:tracePt t="90282" x="7110413" y="5727700"/>
          <p14:tracePt t="90289" x="7048500" y="5721350"/>
          <p14:tracePt t="90301" x="6992938" y="5721350"/>
          <p14:tracePt t="90314" x="6945313" y="5721350"/>
          <p14:tracePt t="90332" x="6850063" y="5721350"/>
          <p14:tracePt t="90347" x="6815138" y="5721350"/>
          <p14:tracePt t="90365" x="6767513" y="5721350"/>
          <p14:tracePt t="90369" x="6719888" y="5721350"/>
          <p14:tracePt t="90381" x="6670675" y="5713413"/>
          <p14:tracePt t="90397" x="6630988" y="5713413"/>
          <p14:tracePt t="90415" x="6569075" y="5700713"/>
          <p14:tracePt t="90417" x="6521450" y="5692775"/>
          <p14:tracePt t="90431" x="6472238" y="5680075"/>
          <p14:tracePt t="90448" x="6445250" y="5672138"/>
          <p14:tracePt t="90453" x="6397625" y="5665788"/>
          <p14:tracePt t="90465" x="6383338" y="5645150"/>
          <p14:tracePt t="90480" x="6356350" y="5630863"/>
          <p14:tracePt t="90498" x="6342063" y="5618163"/>
          <p14:tracePt t="90515" x="6321425" y="5591175"/>
          <p14:tracePt t="90530" x="6308725" y="5583238"/>
          <p14:tracePt t="90547" x="6288088" y="5562600"/>
          <p14:tracePt t="90564" x="6280150" y="5549900"/>
          <p14:tracePt t="90580" x="6273800" y="5541963"/>
          <p14:tracePt t="90585" x="6267450" y="5535613"/>
          <p14:tracePt t="90586" x="6261100" y="5529263"/>
          <p14:tracePt t="90597" x="6246813" y="5521325"/>
          <p14:tracePt t="90614" x="6232525" y="5514975"/>
          <p14:tracePt t="90633" x="6191250" y="5494338"/>
          <p14:tracePt t="90648" x="6170613" y="5487988"/>
          <p14:tracePt t="90675" x="6116638" y="5467350"/>
          <p14:tracePt t="90685" x="6081713" y="5453063"/>
          <p14:tracePt t="90700" x="6040438" y="5432425"/>
          <p14:tracePt t="90716" x="5959475" y="5399088"/>
          <p14:tracePt t="90731" x="5924550" y="5391150"/>
          <p14:tracePt t="90747" x="5883275" y="5364163"/>
          <p14:tracePt t="90765" x="5815013" y="5343525"/>
          <p14:tracePt t="90781" x="5788025" y="5330825"/>
          <p14:tracePt t="90798" x="5753100" y="5310188"/>
          <p14:tracePt t="90800" x="5732463" y="5302250"/>
          <p14:tracePt t="90814" x="5711825" y="5295900"/>
          <p14:tracePt t="90831" x="5684838" y="5275263"/>
          <p14:tracePt t="90849" x="5622925" y="5254625"/>
          <p14:tracePt t="90865" x="5589588" y="5221288"/>
          <p14:tracePt t="90890" x="5486400" y="5165725"/>
          <p14:tracePt t="90905" x="5438775" y="5130800"/>
          <p14:tracePt t="90916" x="5376863" y="5103813"/>
          <p14:tracePt t="90932" x="5240338" y="4994275"/>
          <p14:tracePt t="90948" x="5143500" y="4926013"/>
          <p14:tracePt t="90966" x="5068888" y="4870450"/>
          <p14:tracePt t="90981" x="4959350" y="4727575"/>
          <p14:tracePt t="90999" x="4911725" y="4665663"/>
          <p14:tracePt t="91016" x="4876800" y="4570413"/>
          <p14:tracePt t="91032" x="4856163" y="4514850"/>
          <p14:tracePt t="91048" x="4849813" y="4467225"/>
          <p14:tracePt t="91052" x="4835525" y="4432300"/>
          <p14:tracePt t="91064" x="4829175" y="4378325"/>
          <p14:tracePt t="91081" x="4814888" y="4302125"/>
          <p14:tracePt t="91099" x="4808538" y="4138613"/>
          <p14:tracePt t="91115" x="4794250" y="4070350"/>
          <p14:tracePt t="91131" x="4787900" y="4021138"/>
          <p14:tracePt t="91148" x="4767263" y="3932238"/>
          <p14:tracePt t="91164" x="4760913" y="3898900"/>
          <p14:tracePt t="91182" x="4760913" y="3863975"/>
          <p14:tracePt t="91198" x="4740275" y="3822700"/>
          <p14:tracePt t="91215" x="4740275" y="3810000"/>
          <p14:tracePt t="91232" x="4732338" y="3781425"/>
          <p14:tracePt t="91249" x="4732338" y="3768725"/>
          <p14:tracePt t="91266" x="4725988" y="3760788"/>
          <p14:tracePt t="91269" x="4725988" y="3754438"/>
          <p14:tracePt t="91399" x="4725988" y="3760788"/>
          <p14:tracePt t="91411" x="4725988" y="3781425"/>
          <p14:tracePt t="91422" x="4732338" y="3795713"/>
          <p14:tracePt t="91436" x="4746625" y="3829050"/>
          <p14:tracePt t="91448" x="4760913" y="3863975"/>
          <p14:tracePt t="91465" x="4773613" y="3905250"/>
          <p14:tracePt t="91483" x="4794250" y="4000500"/>
          <p14:tracePt t="91499" x="4802188" y="4070350"/>
          <p14:tracePt t="91516" x="4814888" y="4165600"/>
          <p14:tracePt t="91532" x="4814888" y="4391025"/>
          <p14:tracePt t="91549" x="4821238" y="4487863"/>
          <p14:tracePt t="91567" x="4841875" y="4659313"/>
          <p14:tracePt t="91582" x="4856163" y="4721225"/>
          <p14:tracePt t="91598" x="4856163" y="4789488"/>
          <p14:tracePt t="91615" x="4876800" y="4919663"/>
          <p14:tracePt t="91632" x="4883150" y="5008563"/>
          <p14:tracePt t="91649" x="4883150" y="5118100"/>
          <p14:tracePt t="91653" x="4897438" y="5221288"/>
          <p14:tracePt t="91665" x="4897438" y="5310188"/>
          <p14:tracePt t="91682" x="4897438" y="5384800"/>
          <p14:tracePt t="91699" x="4903788" y="5481638"/>
          <p14:tracePt t="91716" x="4903788" y="5521325"/>
          <p14:tracePt t="91733" x="4918075" y="5576888"/>
          <p14:tracePt t="91736" x="4918075" y="5597525"/>
          <p14:tracePt t="91748" x="4918075" y="5645150"/>
          <p14:tracePt t="91766" x="4924425" y="5700713"/>
          <p14:tracePt t="91782" x="4938713" y="5830888"/>
          <p14:tracePt t="91799" x="4938713" y="5905500"/>
          <p14:tracePt t="91817" x="4945063" y="5973763"/>
          <p14:tracePt t="91832" x="4945063" y="6091238"/>
          <p14:tracePt t="91849" x="4945063" y="6124575"/>
          <p14:tracePt t="91866" x="4945063" y="6186488"/>
          <p14:tracePt t="91882" x="4932363" y="6213475"/>
          <p14:tracePt t="91899" x="4918075" y="6227763"/>
          <p14:tracePt t="91903" x="4911725" y="6234113"/>
          <p14:tracePt t="91915" x="4897438" y="6242050"/>
          <p14:tracePt t="91931" x="4883150" y="6242050"/>
          <p14:tracePt t="91950" x="4856163" y="6242050"/>
          <p14:tracePt t="91965" x="4849813" y="6242050"/>
          <p14:tracePt t="91987" x="4841875" y="6234113"/>
          <p14:tracePt t="91999" x="4841875" y="6227763"/>
          <p14:tracePt t="92016" x="4841875" y="6213475"/>
          <p14:tracePt t="92034" x="4841875" y="6180138"/>
          <p14:tracePt t="92049" x="4841875" y="6151563"/>
          <p14:tracePt t="92066" x="4841875" y="6132513"/>
          <p14:tracePt t="92082" x="4841875" y="6015038"/>
          <p14:tracePt t="92100" x="4841875" y="5932488"/>
          <p14:tracePt t="92116" x="4841875" y="5837238"/>
          <p14:tracePt t="92132" x="4829175" y="5659438"/>
          <p14:tracePt t="92149" x="4829175" y="5541963"/>
          <p14:tracePt t="92167" x="4835525" y="5378450"/>
          <p14:tracePt t="92183" x="4849813" y="5295900"/>
          <p14:tracePt t="92198" x="4856163" y="5200650"/>
          <p14:tracePt t="92202" x="4870450" y="5111750"/>
          <p14:tracePt t="92217" x="4876800" y="5014913"/>
          <p14:tracePt t="92233" x="4876800" y="4919663"/>
          <p14:tracePt t="92250" x="4897438" y="4733925"/>
          <p14:tracePt t="92266" x="4897438" y="4638675"/>
          <p14:tracePt t="92284" x="4897438" y="4556125"/>
          <p14:tracePt t="92288" x="4911725" y="4487863"/>
          <p14:tracePt t="92299" x="4924425" y="4405313"/>
          <p14:tracePt t="92316" x="4932363" y="4330700"/>
          <p14:tracePt t="92333" x="4932363" y="4138613"/>
          <p14:tracePt t="92350" x="4932363" y="4070350"/>
          <p14:tracePt t="92367" x="4932363" y="4000500"/>
          <p14:tracePt t="92383" x="4911725" y="3857625"/>
          <p14:tracePt t="92399" x="4891088" y="3795713"/>
          <p14:tracePt t="92416" x="4891088" y="3760788"/>
          <p14:tracePt t="92419" x="4876800" y="3733800"/>
          <p14:tracePt t="92433" x="4876800" y="3713163"/>
          <p14:tracePt t="92450" x="4870450" y="3706813"/>
          <p14:tracePt t="92466" x="4870450" y="3698875"/>
          <p14:tracePt t="92513" x="4862513" y="3698875"/>
          <p14:tracePt t="92525" x="4862513" y="3706813"/>
          <p14:tracePt t="92538" x="4862513" y="3727450"/>
          <p14:tracePt t="92550" x="4862513" y="3740150"/>
          <p14:tracePt t="92568" x="4862513" y="3768725"/>
          <p14:tracePt t="92584" x="4862513" y="3795713"/>
          <p14:tracePt t="92587" x="4862513" y="3829050"/>
          <p14:tracePt t="92600" x="4862513" y="3849688"/>
          <p14:tracePt t="92617" x="4862513" y="3878263"/>
          <p14:tracePt t="92633" x="4862513" y="3919538"/>
          <p14:tracePt t="92650" x="4862513" y="3952875"/>
          <p14:tracePt t="92666" x="4862513" y="3987800"/>
          <p14:tracePt t="92669" x="4862513" y="4041775"/>
          <p14:tracePt t="92684" x="4856163" y="4103688"/>
          <p14:tracePt t="92700" x="4856163" y="4171950"/>
          <p14:tracePt t="92718" x="4856163" y="4330700"/>
          <p14:tracePt t="92733" x="4876800" y="4411663"/>
          <p14:tracePt t="92751" x="4891088" y="4494213"/>
          <p14:tracePt t="92767" x="4911725" y="4659313"/>
          <p14:tracePt t="92783" x="4932363" y="4748213"/>
          <p14:tracePt t="92800" x="4938713" y="4822825"/>
          <p14:tracePt t="92802" x="4951413" y="4905375"/>
          <p14:tracePt t="92816" x="4965700" y="5000625"/>
          <p14:tracePt t="92834" x="4986338" y="5103813"/>
          <p14:tracePt t="92838" x="4986338" y="5186363"/>
          <p14:tracePt t="92851" x="5006975" y="5268913"/>
          <p14:tracePt t="92867" x="5013325" y="5357813"/>
          <p14:tracePt t="92884" x="5033963" y="5487988"/>
          <p14:tracePt t="92900" x="5048250" y="5541963"/>
          <p14:tracePt t="92916" x="5068888" y="5603875"/>
          <p14:tracePt t="92933" x="5095875" y="5692775"/>
          <p14:tracePt t="92949" x="5095875" y="5727700"/>
          <p14:tracePt t="92968" x="5102225" y="5741988"/>
          <p14:tracePt t="92970" x="5102225" y="5748338"/>
          <p14:tracePt t="92983" x="5102225" y="5754688"/>
          <p14:tracePt t="93000" x="5102225" y="5761038"/>
          <p14:tracePt t="94957" x="5130800" y="5761038"/>
          <p14:tracePt t="94969" x="5226050" y="5761038"/>
          <p14:tracePt t="94981" x="5341938" y="5748338"/>
          <p14:tracePt t="94993" x="5472113" y="5748338"/>
          <p14:tracePt t="95007" x="5610225" y="5748338"/>
          <p14:tracePt t="95019" x="5761038" y="5734050"/>
          <p14:tracePt t="95036" x="5924550" y="5734050"/>
          <p14:tracePt t="95054" x="6294438" y="5721350"/>
          <p14:tracePt t="95068" x="6465888" y="5707063"/>
          <p14:tracePt t="95087" x="6596063" y="5707063"/>
          <p14:tracePt t="95102" x="6889750" y="5707063"/>
          <p14:tracePt t="95118" x="7054850" y="5707063"/>
          <p14:tracePt t="95137" x="7410450" y="5707063"/>
          <p14:tracePt t="95153" x="7561263" y="5713413"/>
          <p14:tracePt t="95169" x="7747000" y="5741988"/>
          <p14:tracePt t="95186" x="8123238" y="5768975"/>
          <p14:tracePt t="95202" x="8267700" y="5768975"/>
          <p14:tracePt t="95219" x="8362950" y="5768975"/>
          <p14:tracePt t="95222" x="8466138" y="5768975"/>
          <p14:tracePt t="95236" x="8548688" y="5748338"/>
          <p14:tracePt t="95253" x="8623300" y="5727700"/>
          <p14:tracePt t="95270" x="8718550" y="5659438"/>
          <p14:tracePt t="95286" x="8732838" y="5630863"/>
          <p14:tracePt t="95302" x="8753475" y="5597525"/>
          <p14:tracePt t="95307" x="8774113" y="5556250"/>
          <p14:tracePt t="95320" x="8780463" y="5529263"/>
          <p14:tracePt t="95335" x="8780463" y="5494338"/>
          <p14:tracePt t="95354" x="8788400" y="5446713"/>
          <p14:tracePt t="95369" x="8794750" y="5426075"/>
          <p14:tracePt t="95386" x="8801100" y="5399088"/>
          <p14:tracePt t="95402" x="8801100" y="5351463"/>
          <p14:tracePt t="95419" x="8801100" y="5316538"/>
          <p14:tracePt t="95438" x="8801100" y="5268913"/>
          <p14:tracePt t="95452" x="8801100" y="5248275"/>
          <p14:tracePt t="95469" x="8801100" y="5240338"/>
          <p14:tracePt t="95487" x="8794750" y="5227638"/>
          <p14:tracePt t="95509" x="8788400" y="5221288"/>
          <p14:tracePt t="95532" x="8780463" y="5207000"/>
          <p14:tracePt t="95558" x="8774113" y="5207000"/>
          <p14:tracePt t="95569" x="8767763" y="5207000"/>
          <p14:tracePt t="95580" x="8759825" y="5207000"/>
          <p14:tracePt t="102413" x="8718550" y="5207000"/>
          <p14:tracePt t="102424" x="8609013" y="5207000"/>
          <p14:tracePt t="102435" x="8493125" y="5213350"/>
          <p14:tracePt t="102449" x="8356600" y="5240338"/>
          <p14:tracePt t="102460" x="8185150" y="5281613"/>
          <p14:tracePt t="102476" x="7972425" y="5337175"/>
          <p14:tracePt t="102495" x="7759700" y="5405438"/>
          <p14:tracePt t="102498" x="7589838" y="5461000"/>
          <p14:tracePt t="102510" x="7410450" y="5529263"/>
          <p14:tracePt t="102527" x="7232650" y="5583238"/>
          <p14:tracePt t="102544" x="6910388" y="5651500"/>
          <p14:tracePt t="102560" x="6794500" y="5651500"/>
          <p14:tracePt t="102576" x="6740525" y="5645150"/>
          <p14:tracePt t="102593" x="6664325" y="5611813"/>
          <p14:tracePt t="102614" x="6664325" y="5583238"/>
          <p14:tracePt t="102630" x="6691313" y="5514975"/>
          <p14:tracePt t="102643" x="6753225" y="5487988"/>
          <p14:tracePt t="102659" x="6877050" y="5440363"/>
          <p14:tracePt t="102685" x="7308850" y="5322888"/>
          <p14:tracePt t="102702" x="8034338" y="5083175"/>
          <p14:tracePt t="102715" x="8513763" y="4878388"/>
          <p14:tracePt t="102727" x="9150350" y="4672013"/>
          <p14:tracePt t="102743" x="9767888" y="4446588"/>
          <p14:tracePt t="102761" x="10966450" y="4103688"/>
          <p14:tracePt t="102776" x="11377613" y="3994150"/>
          <p14:tracePt t="102793" x="11815763" y="3870325"/>
          <p14:tracePt t="104437" x="10856913" y="3562350"/>
          <p14:tracePt t="104451" x="10677525" y="3603625"/>
          <p14:tracePt t="104461" x="10528300" y="3630613"/>
          <p14:tracePt t="104477" x="10369550" y="3665538"/>
          <p14:tracePt t="104503" x="10096500" y="3727450"/>
          <p14:tracePt t="104511" x="10007600" y="3775075"/>
          <p14:tracePt t="104528" x="9910763" y="3836988"/>
          <p14:tracePt t="104545" x="9809163" y="3973513"/>
          <p14:tracePt t="104563" x="9753600" y="4062413"/>
          <p14:tracePt t="104578" x="9698038" y="4138613"/>
          <p14:tracePt t="104584" x="9629775" y="4200525"/>
          <p14:tracePt t="104594" x="9569450" y="4268788"/>
          <p14:tracePt t="104611" x="9507538" y="4316413"/>
          <p14:tracePt t="104629" x="9383713" y="4391025"/>
          <p14:tracePt t="104645" x="9336088" y="4432300"/>
          <p14:tracePt t="104661" x="9288463" y="4446588"/>
          <p14:tracePt t="104678" x="9185275" y="4508500"/>
          <p14:tracePt t="104695" x="9150350" y="4535488"/>
          <p14:tracePt t="104712" x="9109075" y="4570413"/>
          <p14:tracePt t="104715" x="9069388" y="4597400"/>
          <p14:tracePt t="104728" x="9040813" y="4624388"/>
          <p14:tracePt t="104746" x="9007475" y="4651375"/>
          <p14:tracePt t="104762" x="8931275" y="4679950"/>
          <p14:tracePt t="104779" x="8897938" y="4692650"/>
          <p14:tracePt t="104795" x="8856663" y="4700588"/>
          <p14:tracePt t="104798" x="8809038" y="4706938"/>
          <p14:tracePt t="104819" x="8774113" y="4721225"/>
          <p14:tracePt t="104841" x="8699500" y="4748213"/>
          <p14:tracePt t="104852" x="8678863" y="4760913"/>
          <p14:tracePt t="104862" x="8650288" y="4781550"/>
          <p14:tracePt t="104878" x="8637588" y="4789488"/>
          <p14:tracePt t="104882" x="8609013" y="4802188"/>
          <p14:tracePt t="104895" x="8596313" y="4822825"/>
          <p14:tracePt t="104912" x="8569325" y="4830763"/>
          <p14:tracePt t="104928" x="8520113" y="4843463"/>
          <p14:tracePt t="104945" x="8499475" y="4851400"/>
          <p14:tracePt t="104963" x="8478838" y="4864100"/>
          <p14:tracePt t="104980" x="8439150" y="4878388"/>
          <p14:tracePt t="104995" x="8424863" y="4884738"/>
          <p14:tracePt t="105018" x="8389938" y="4899025"/>
          <p14:tracePt t="105031" x="8383588" y="4899025"/>
          <p14:tracePt t="105046" x="8383588" y="4905375"/>
          <p14:tracePt t="105063" x="8383588" y="4932363"/>
          <p14:tracePt t="105084" x="8383588" y="4940300"/>
          <p14:tracePt t="105088" x="8397875" y="4953000"/>
          <p14:tracePt t="105101" x="8418513" y="4967288"/>
          <p14:tracePt t="105112" x="8431213" y="4981575"/>
          <p14:tracePt t="105129" x="8445500" y="4994275"/>
          <p14:tracePt t="105133" x="8459788" y="5000625"/>
          <p14:tracePt t="105146" x="8478838" y="5008563"/>
          <p14:tracePt t="105162" x="8499475" y="5008563"/>
          <p14:tracePt t="105179" x="8528050" y="5008563"/>
          <p14:tracePt t="105181" x="8540750" y="5008563"/>
          <p14:tracePt t="105195" x="8575675" y="5008563"/>
          <p14:tracePt t="105222" x="8650288" y="5008563"/>
          <p14:tracePt t="105248" x="8718550" y="4981575"/>
          <p14:tracePt t="105264" x="8767763" y="4967288"/>
          <p14:tracePt t="105267" x="8809038" y="4960938"/>
          <p14:tracePt t="105279" x="8842375" y="4946650"/>
          <p14:tracePt t="105296" x="8877300" y="4940300"/>
          <p14:tracePt t="105313" x="8918575" y="4919663"/>
          <p14:tracePt t="105329" x="8931275" y="4905375"/>
          <p14:tracePt t="105358" x="8959850" y="4884738"/>
          <p14:tracePt t="105375" x="8999538" y="4843463"/>
          <p14:tracePt t="105386" x="9020175" y="4816475"/>
          <p14:tracePt t="105397" x="9040813" y="4789488"/>
          <p14:tracePt t="105412" x="9061450" y="4754563"/>
          <p14:tracePt t="105429" x="9102725" y="4706938"/>
          <p14:tracePt t="105446" x="9191625" y="4591050"/>
          <p14:tracePt t="105467" x="9232900" y="4529138"/>
          <p14:tracePt t="105471" x="9267825" y="4452938"/>
          <p14:tracePt t="105481" x="9294813" y="4384675"/>
          <p14:tracePt t="105497" x="9328150" y="4310063"/>
          <p14:tracePt t="105515" x="9363075" y="4233863"/>
          <p14:tracePt t="105518" x="9398000" y="4144963"/>
          <p14:tracePt t="105529" x="9439275" y="4041775"/>
          <p14:tracePt t="105552" x="9466263" y="3925888"/>
          <p14:tracePt t="105556" x="9493250" y="3789363"/>
          <p14:tracePt t="105570" x="9513888" y="3630613"/>
          <p14:tracePt t="105580" x="9513888" y="3521075"/>
          <p14:tracePt t="105597" x="9513888" y="3405188"/>
          <p14:tracePt t="105612" x="9499600" y="3248025"/>
          <p14:tracePt t="105630" x="9472613" y="3198813"/>
          <p14:tracePt t="105648" x="9445625" y="3151188"/>
          <p14:tracePt t="105652" x="9404350" y="3124200"/>
          <p14:tracePt t="105662" x="9342438" y="3082925"/>
          <p14:tracePt t="105679" x="9301163" y="3041650"/>
          <p14:tracePt t="105697" x="9199563" y="2952750"/>
          <p14:tracePt t="105715" x="9164638" y="2925763"/>
          <p14:tracePt t="105734" x="9102725" y="2878138"/>
          <p14:tracePt t="105747" x="9048750" y="2863850"/>
          <p14:tracePt t="105764" x="8986838" y="2843213"/>
          <p14:tracePt t="105781" x="8842375" y="2808288"/>
          <p14:tracePt t="105796" x="8747125" y="2801938"/>
          <p14:tracePt t="105822" x="8602663" y="2781300"/>
          <p14:tracePt t="105840" x="8472488" y="2781300"/>
          <p14:tracePt t="105853" x="8389938" y="2801938"/>
          <p14:tracePt t="105865" x="8329613" y="2822575"/>
          <p14:tracePt t="105886" x="8239125" y="2857500"/>
          <p14:tracePt t="105899" x="8158163" y="2878138"/>
          <p14:tracePt t="105902" x="8069263" y="2911475"/>
          <p14:tracePt t="105913" x="7993063" y="2946400"/>
          <p14:tracePt t="105930" x="7918450" y="2973388"/>
          <p14:tracePt t="105947" x="7800975" y="3055938"/>
          <p14:tracePt t="105963" x="7759700" y="3109913"/>
          <p14:tracePt t="105979" x="7720013" y="3159125"/>
          <p14:tracePt t="106000" x="7637463" y="3248025"/>
          <p14:tracePt t="106018" x="7589838" y="3302000"/>
          <p14:tracePt t="106033" x="7472363" y="3405188"/>
          <p14:tracePt t="106047" x="7410450" y="3467100"/>
          <p14:tracePt t="106063" x="7356475" y="3521075"/>
          <p14:tracePt t="106083" x="7267575" y="3624263"/>
          <p14:tracePt t="106098" x="7240588" y="3679825"/>
          <p14:tracePt t="106115" x="7205663" y="3740150"/>
          <p14:tracePt t="106130" x="7170738" y="3843338"/>
          <p14:tracePt t="106158" x="7150100" y="3946525"/>
          <p14:tracePt t="106175" x="7150100" y="4041775"/>
          <p14:tracePt t="106187" x="7137400" y="4076700"/>
          <p14:tracePt t="106202" x="7137400" y="4110038"/>
          <p14:tracePt t="106213" x="7131050" y="4159250"/>
          <p14:tracePt t="106230" x="7123113" y="4186238"/>
          <p14:tracePt t="106248" x="7096125" y="4260850"/>
          <p14:tracePt t="106263" x="7081838" y="4295775"/>
          <p14:tracePt t="106292" x="7027863" y="4364038"/>
          <p14:tracePt t="106310" x="6951663" y="4398963"/>
          <p14:tracePt t="106322" x="6897688" y="4405313"/>
          <p14:tracePt t="106332" x="6829425" y="4419600"/>
          <p14:tracePt t="106347" x="6740525" y="4425950"/>
          <p14:tracePt t="106363" x="6664325" y="4425950"/>
          <p14:tracePt t="106380" x="6492875" y="4425950"/>
          <p14:tracePt t="106399" x="6410325" y="4405313"/>
          <p14:tracePt t="106419" x="6267450" y="4337050"/>
          <p14:tracePt t="106432" x="6191250" y="4295775"/>
          <p14:tracePt t="106447" x="6069013" y="4213225"/>
          <p14:tracePt t="106463" x="5821363" y="4041775"/>
          <p14:tracePt t="106480" x="5691188" y="3940175"/>
          <p14:tracePt t="106498" x="5575300" y="3836988"/>
          <p14:tracePt t="106514" x="5356225" y="3589338"/>
          <p14:tracePt t="106530" x="5253038" y="3459163"/>
          <p14:tracePt t="106547" x="5021263" y="3178175"/>
          <p14:tracePt t="106564" x="4932363" y="3048000"/>
          <p14:tracePt t="106580" x="4856163" y="2917825"/>
          <p14:tracePt t="106585" x="4794250" y="2808288"/>
          <p14:tracePt t="106596" x="4760913" y="2747963"/>
          <p14:tracePt t="106613" x="4752975" y="2698750"/>
          <p14:tracePt t="106631" x="4752975" y="2657475"/>
          <p14:tracePt t="106647" x="4767263" y="2644775"/>
          <p14:tracePt t="106672" x="4802188" y="2624138"/>
          <p14:tracePt t="106689" x="4814888" y="2624138"/>
          <p14:tracePt t="106704" x="4821238" y="2624138"/>
          <p14:tracePt t="106726" x="4814888" y="2617788"/>
          <p14:tracePt t="106738" x="4802188" y="2603500"/>
          <p14:tracePt t="106752" x="4781550" y="2603500"/>
          <p14:tracePt t="106765" x="4767263" y="2603500"/>
          <p14:tracePt t="106780" x="4752975" y="2609850"/>
          <p14:tracePt t="106804" x="4740275" y="2630488"/>
          <p14:tracePt t="106817" x="4732338" y="2651125"/>
          <p14:tracePt t="106832" x="4732338" y="2678113"/>
          <p14:tracePt t="106847" x="4719638" y="2727325"/>
          <p14:tracePt t="106864" x="4711700" y="2787650"/>
          <p14:tracePt t="106895" x="4692650" y="2890838"/>
          <p14:tracePt t="106911" x="4678363" y="3014663"/>
          <p14:tracePt t="106924" x="4678363" y="3097213"/>
          <p14:tracePt t="106931" x="4678363" y="3178175"/>
          <p14:tracePt t="106947" x="4678363" y="3248025"/>
          <p14:tracePt t="106965" x="4672013" y="3308350"/>
          <p14:tracePt t="106969" x="4672013" y="3349625"/>
          <p14:tracePt t="106981" x="4672013" y="3390900"/>
          <p14:tracePt t="106997" x="4664075" y="3405188"/>
          <p14:tracePt t="107020" x="4664075" y="3432175"/>
          <p14:tracePt t="107033" x="4664075" y="3452813"/>
          <p14:tracePt t="107048" x="4672013" y="3508375"/>
          <p14:tracePt t="107052" x="4684713" y="3576638"/>
          <p14:tracePt t="107064" x="4705350" y="3679825"/>
          <p14:tracePt t="107087" x="4732338" y="3795713"/>
          <p14:tracePt t="107091" x="4752975" y="3898900"/>
          <p14:tracePt t="107103" x="4773613" y="4000500"/>
          <p14:tracePt t="107114" x="4808538" y="4070350"/>
          <p14:tracePt t="107131" x="4829175" y="4144963"/>
          <p14:tracePt t="107134" x="4862513" y="4248150"/>
          <p14:tracePt t="107147" x="4897438" y="4370388"/>
          <p14:tracePt t="107165" x="4951413" y="4541838"/>
          <p14:tracePt t="107181" x="5060950" y="4878388"/>
          <p14:tracePt t="107208" x="5110163" y="5056188"/>
          <p14:tracePt t="107212" x="5164138" y="5180013"/>
          <p14:tracePt t="107223" x="5211763" y="5302250"/>
          <p14:tracePt t="107233" x="5246688" y="5440363"/>
          <p14:tracePt t="107248" x="5287963" y="5562600"/>
          <p14:tracePt t="107266" x="5341938" y="5802313"/>
          <p14:tracePt t="107285" x="5370513" y="5905500"/>
          <p14:tracePt t="107300" x="5376863" y="6021388"/>
          <p14:tracePt t="107315" x="5418138" y="6254750"/>
          <p14:tracePt t="107331" x="5424488" y="6372225"/>
          <p14:tracePt t="107347" x="5438775" y="6467475"/>
          <p14:tracePt t="107351" x="5459413" y="6556375"/>
          <p14:tracePt t="107365" x="5459413" y="6624638"/>
          <p14:tracePt t="107381" x="5459413" y="6692900"/>
          <p14:tracePt t="107397" x="5459413" y="6789738"/>
          <p14:tracePt t="107614" x="5411788" y="6686550"/>
          <p14:tracePt t="107625" x="5411788" y="6577013"/>
          <p14:tracePt t="107638" x="5397500" y="6481763"/>
          <p14:tracePt t="107649" x="5383213" y="6364288"/>
          <p14:tracePt t="107664" x="5383213" y="6269038"/>
          <p14:tracePt t="107691" x="5335588" y="6015038"/>
          <p14:tracePt t="107707" x="5314950" y="5891213"/>
          <p14:tracePt t="107710" x="5287963" y="5761038"/>
          <p14:tracePt t="107722" x="5253038" y="5618163"/>
          <p14:tracePt t="107734" x="5226050" y="5467350"/>
          <p14:tracePt t="107748" x="5191125" y="5310188"/>
          <p14:tracePt t="107767" x="5151438" y="5118100"/>
          <p14:tracePt t="107781" x="5041900" y="4754563"/>
          <p14:tracePt t="107798" x="4972050" y="4576763"/>
          <p14:tracePt t="107829" x="4856163" y="4275138"/>
          <p14:tracePt t="107845" x="4752975" y="4029075"/>
          <p14:tracePt t="107857" x="4705350" y="3919538"/>
          <p14:tracePt t="107865" x="4684713" y="3802063"/>
          <p14:tracePt t="107882" x="4643438" y="3679825"/>
          <p14:tracePt t="107898" x="4622800" y="3576638"/>
          <p14:tracePt t="107902" x="4602163" y="3473450"/>
          <p14:tracePt t="107915" x="4589463" y="3411538"/>
          <p14:tracePt t="107937" x="4581525" y="3370263"/>
          <p14:tracePt t="107942" x="4575175" y="3343275"/>
          <p14:tracePt t="107955" x="4575175" y="3322638"/>
          <p14:tracePt t="107966" x="4575175" y="3308350"/>
          <p14:tracePt t="107982" x="4575175" y="3295650"/>
          <p14:tracePt t="107987" x="4562475" y="3275013"/>
          <p14:tracePt t="107998" x="4562475" y="3260725"/>
          <p14:tracePt t="108021" x="4562475" y="3248025"/>
          <p14:tracePt t="108026" x="4554538" y="3233738"/>
          <p14:tracePt t="108038" x="4548188" y="3233738"/>
          <p14:tracePt t="108069" x="4548188" y="3240088"/>
          <p14:tracePt t="108084" x="4548188" y="3281363"/>
          <p14:tracePt t="108097" x="4554538" y="3357563"/>
          <p14:tracePt t="108107" x="4562475" y="3452813"/>
          <p14:tracePt t="108118" x="4575175" y="3568700"/>
          <p14:tracePt t="108132" x="4589463" y="3719513"/>
          <p14:tracePt t="108148" x="4616450" y="3905250"/>
          <p14:tracePt t="108165" x="4684713" y="4322763"/>
          <p14:tracePt t="108181" x="4711700" y="4494213"/>
          <p14:tracePt t="108206" x="4794250" y="4857750"/>
          <p14:tracePt t="108217" x="4835525" y="5049838"/>
          <p14:tracePt t="108232" x="4876800" y="5254625"/>
          <p14:tracePt t="108249" x="4932363" y="5700713"/>
          <p14:tracePt t="108265" x="4959350" y="5905500"/>
          <p14:tracePt t="108298" x="5013325" y="6281738"/>
          <p14:tracePt t="108304" x="5027613" y="6399213"/>
          <p14:tracePt t="108319" x="5027613" y="6473825"/>
          <p14:tracePt t="108321" x="5033963" y="6542088"/>
          <p14:tracePt t="108333" x="5033963" y="6604000"/>
          <p14:tracePt t="108349" x="5033963" y="6645275"/>
          <p14:tracePt t="108365" x="5033963" y="6686550"/>
          <p14:tracePt t="108382" x="5041900" y="6742113"/>
          <p14:tracePt t="108398" x="5041900" y="6769100"/>
          <p14:tracePt t="108426" x="5041900" y="6796088"/>
          <p14:tracePt t="108443" x="5041900" y="6816725"/>
          <p14:tracePt t="108454" x="5041900" y="6831013"/>
          <p14:tracePt t="108488" x="5041900" y="6823075"/>
          <p14:tracePt t="108501" x="5041900" y="6802438"/>
          <p14:tracePt t="108512" x="5041900" y="6783388"/>
          <p14:tracePt t="108524" x="5041900" y="6748463"/>
          <p14:tracePt t="108537" x="5041900" y="6721475"/>
          <p14:tracePt t="108548" x="5041900" y="6686550"/>
          <p14:tracePt t="108566" x="5041900" y="6653213"/>
          <p14:tracePt t="108582" x="5041900" y="6604000"/>
          <p14:tracePt t="108585" x="5033963" y="6542088"/>
          <p14:tracePt t="108602" x="5021263" y="6461125"/>
          <p14:tracePt t="108617" x="5013325" y="6343650"/>
          <p14:tracePt t="108621" x="4986338" y="6192838"/>
          <p14:tracePt t="108633" x="4959350" y="6021388"/>
          <p14:tracePt t="108649" x="4945063" y="5872163"/>
          <p14:tracePt t="108665" x="4932363" y="5700713"/>
          <p14:tracePt t="108692" x="4891088" y="5364163"/>
          <p14:tracePt t="108708" x="4814888" y="5000625"/>
          <p14:tracePt t="108719" x="4787900" y="4830763"/>
          <p14:tracePt t="108733" x="4746625" y="4651375"/>
          <p14:tracePt t="108750" x="4719638" y="4479925"/>
          <p14:tracePt t="108754" x="4684713" y="4343400"/>
          <p14:tracePt t="108766" x="4643438" y="4186238"/>
          <p14:tracePt t="108782" x="4602163" y="4049713"/>
          <p14:tracePt t="108807" x="4548188" y="3822700"/>
          <p14:tracePt t="108818" x="4533900" y="3754438"/>
          <p14:tracePt t="108833" x="4527550" y="3686175"/>
          <p14:tracePt t="108849" x="4492625" y="3562350"/>
          <p14:tracePt t="108866" x="4486275" y="3479800"/>
          <p14:tracePt t="108889" x="4465638" y="3336925"/>
          <p14:tracePt t="108896" x="4451350" y="3254375"/>
          <p14:tracePt t="108915" x="4451350" y="3198813"/>
          <p14:tracePt t="108924" x="4459288" y="3138488"/>
          <p14:tracePt t="108932" x="4459288" y="3089275"/>
          <p14:tracePt t="108949" x="4465638" y="3062288"/>
          <p14:tracePt t="108967" x="4471988" y="3014663"/>
          <p14:tracePt t="108984" x="4486275" y="2979738"/>
          <p14:tracePt t="109000" x="4486275" y="2967038"/>
          <p14:tracePt t="109016" x="4486275" y="2917825"/>
          <p14:tracePt t="109033" x="4486275" y="2898775"/>
          <p14:tracePt t="109050" x="4486275" y="2890838"/>
          <p14:tracePt t="109065" x="4492625" y="2884488"/>
          <p14:tracePt t="109096" x="4492625" y="2905125"/>
          <p14:tracePt t="109102" x="4492625" y="2925763"/>
          <p14:tracePt t="109115" x="4492625" y="2959100"/>
          <p14:tracePt t="109126" x="4486275" y="3021013"/>
          <p14:tracePt t="109138" x="4486275" y="3130550"/>
          <p14:tracePt t="109150" x="4492625" y="3302000"/>
          <p14:tracePt t="109166" x="4521200" y="3521075"/>
          <p14:tracePt t="109183" x="4568825" y="4008438"/>
          <p14:tracePt t="109203" x="4610100" y="4233863"/>
          <p14:tracePt t="109218" x="4637088" y="4405313"/>
          <p14:tracePt t="109233" x="4684713" y="4706938"/>
          <p14:tracePt t="109249" x="4711700" y="4864100"/>
          <p14:tracePt t="109267" x="4760913" y="5151438"/>
          <p14:tracePt t="109294" x="4787900" y="5310188"/>
          <p14:tracePt t="109301" x="4802188" y="5461000"/>
          <p14:tracePt t="109307" x="4829175" y="5630863"/>
          <p14:tracePt t="109321" x="4835525" y="5741988"/>
          <p14:tracePt t="109333" x="4862513" y="5843588"/>
          <p14:tracePt t="109351" x="4870450" y="5988050"/>
          <p14:tracePt t="109366" x="4883150" y="6049963"/>
          <p14:tracePt t="109382" x="4883150" y="6097588"/>
          <p14:tracePt t="109399" x="4883150" y="6151563"/>
          <p14:tracePt t="109416" x="4883150" y="6180138"/>
          <p14:tracePt t="109434" x="4883150" y="6213475"/>
          <p14:tracePt t="109437" x="4891088" y="6248400"/>
          <p14:tracePt t="109450" x="4903788" y="6310313"/>
          <p14:tracePt t="109477" x="4945063" y="6432550"/>
          <p14:tracePt t="109496" x="4992688" y="6515100"/>
          <p14:tracePt t="109506" x="5000625" y="6535738"/>
          <p14:tracePt t="109508" x="5021263" y="6542088"/>
          <p14:tracePt t="109521" x="5033963" y="6570663"/>
          <p14:tracePt t="109533" x="5041900" y="6583363"/>
          <p14:tracePt t="109550" x="5054600" y="6583363"/>
          <p14:tracePt t="109567" x="5060950" y="6597650"/>
          <p14:tracePt t="109633" x="5068888" y="6597650"/>
          <p14:tracePt t="109658" x="5075238" y="6591300"/>
          <p14:tracePt t="109673" x="5075238" y="6583363"/>
          <p14:tracePt t="109675" x="5089525" y="6577013"/>
          <p14:tracePt t="109688" x="5095875" y="6577013"/>
          <p14:tracePt t="109710" x="5110163" y="6570663"/>
          <p14:tracePt t="110357" x="5151438" y="6570663"/>
          <p14:tracePt t="110372" x="5302250" y="6570663"/>
          <p14:tracePt t="110382" x="5492750" y="6542088"/>
          <p14:tracePt t="110394" x="5711825" y="6515100"/>
          <p14:tracePt t="110407" x="5959475" y="6473825"/>
          <p14:tracePt t="110418" x="6219825" y="6426200"/>
          <p14:tracePt t="110435" x="6459538" y="6384925"/>
          <p14:tracePt t="110452" x="6705600" y="6343650"/>
          <p14:tracePt t="110467" x="7150100" y="6275388"/>
          <p14:tracePt t="110489" x="7377113" y="6234113"/>
          <p14:tracePt t="110503" x="7918450" y="6132513"/>
          <p14:tracePt t="110518" x="8178800" y="6083300"/>
          <p14:tracePt t="110534" x="8418513" y="6056313"/>
          <p14:tracePt t="110551" x="8848725" y="6002338"/>
          <p14:tracePt t="110568" x="9020175" y="5973763"/>
          <p14:tracePt t="110586" x="9205913" y="5899150"/>
          <p14:tracePt t="110600" x="9274175" y="5857875"/>
          <p14:tracePt t="110629" x="9439275" y="5789613"/>
          <p14:tracePt t="110643" x="9540875" y="5754688"/>
          <p14:tracePt t="110651" x="9617075" y="5734050"/>
          <p14:tracePt t="110668" x="9691688" y="5700713"/>
          <p14:tracePt t="110671" x="9759950" y="5672138"/>
          <p14:tracePt t="110685" x="9828213" y="5618163"/>
          <p14:tracePt t="110701" x="9890125" y="5535613"/>
          <p14:tracePt t="110752" x="10191750" y="5076825"/>
          <p14:tracePt t="110765" x="10274300" y="5008563"/>
          <p14:tracePt t="110777" x="10336213" y="4946650"/>
          <p14:tracePt t="110790" x="10383838" y="4891088"/>
          <p14:tracePt t="110807" x="10437813" y="4843463"/>
          <p14:tracePt t="110820" x="10479088" y="4781550"/>
          <p14:tracePt t="110836" x="10520363" y="4692650"/>
          <p14:tracePt t="110851" x="10582275" y="4467225"/>
          <p14:tracePt t="110868" x="10602913" y="4364038"/>
          <p14:tracePt t="110886" x="10617200" y="4151313"/>
          <p14:tracePt t="110901" x="10617200" y="4083050"/>
          <p14:tracePt t="110920" x="10609263" y="4021138"/>
          <p14:tracePt t="110925" x="10582275" y="3959225"/>
          <p14:tracePt t="110934" x="10555288" y="3898900"/>
          <p14:tracePt t="110951" x="10507663" y="3829050"/>
          <p14:tracePt t="110969" x="10445750" y="3679825"/>
          <p14:tracePt t="110986" x="10425113" y="3609975"/>
          <p14:tracePt t="111008" x="10398125" y="3535363"/>
          <p14:tracePt t="111020" x="10383838" y="3521075"/>
          <p14:tracePt t="111035" x="10377488" y="3508375"/>
          <p14:tracePt t="111056" x="10336213" y="3500438"/>
          <p14:tracePt t="111068" x="10315575" y="3494088"/>
          <p14:tracePt t="111085" x="10280650" y="3494088"/>
          <p14:tracePt t="111102" x="10198100" y="3494088"/>
          <p14:tracePt t="111118" x="10150475" y="3508375"/>
          <p14:tracePt t="111134" x="10109200" y="3514725"/>
          <p14:tracePt t="111152" x="10028238" y="3535363"/>
          <p14:tracePt t="111169" x="9999663" y="3535363"/>
          <p14:tracePt t="111185" x="9945688" y="3535363"/>
          <p14:tracePt t="111209" x="9925050" y="3535363"/>
          <p14:tracePt t="111213" x="9910763" y="3541713"/>
          <p14:tracePt t="111225" x="9890125" y="3556000"/>
          <p14:tracePt t="111235" x="9869488" y="3568700"/>
          <p14:tracePt t="111252" x="9856788" y="3597275"/>
          <p14:tracePt t="111269" x="9801225" y="3665538"/>
          <p14:tracePt t="111285" x="9759950" y="3713163"/>
          <p14:tracePt t="111303" x="9732963" y="3754438"/>
          <p14:tracePt t="111320" x="9664700" y="3810000"/>
          <p14:tracePt t="111335" x="9650413" y="3822700"/>
          <p14:tracePt t="111362" x="9623425" y="3849688"/>
          <p14:tracePt t="111423" x="9644063" y="3849688"/>
          <p14:tracePt t="111436" x="9664700" y="3849688"/>
          <p14:tracePt t="111448" x="9718675" y="3857625"/>
          <p14:tracePt t="111459" x="9788525" y="3857625"/>
          <p14:tracePt t="111472" x="9890125" y="3878263"/>
          <p14:tracePt t="111486" x="9972675" y="3890963"/>
          <p14:tracePt t="111502" x="10040938" y="3890963"/>
          <p14:tracePt t="111519" x="10088563" y="3890963"/>
          <p14:tracePt t="111535" x="10137775" y="3884613"/>
          <p14:tracePt t="111552" x="10144125" y="3878263"/>
          <p14:tracePt t="111570" x="10171113" y="3857625"/>
          <p14:tracePt t="111585" x="10179050" y="3849688"/>
          <p14:tracePt t="111608" x="10185400" y="3822700"/>
          <p14:tracePt t="111622" x="10185400" y="3816350"/>
          <p14:tracePt t="111637" x="10185400" y="3810000"/>
          <p14:tracePt t="111653" x="10144125" y="3795713"/>
          <p14:tracePt t="111668" x="10129838" y="3781425"/>
          <p14:tracePt t="111692" x="10061575" y="3768725"/>
          <p14:tracePt t="111710" x="9999663" y="3760788"/>
          <p14:tracePt t="111719" x="9931400" y="3760788"/>
          <p14:tracePt t="111736" x="9809163" y="3768725"/>
          <p14:tracePt t="111740" x="9767888" y="3768725"/>
          <p14:tracePt t="111753" x="9691688" y="3775075"/>
          <p14:tracePt t="111768" x="9644063" y="3775075"/>
          <p14:tracePt t="111786" x="9582150" y="3795713"/>
          <p14:tracePt t="111801" x="9561513" y="3802063"/>
          <p14:tracePt t="111826" x="9534525" y="3822700"/>
          <p14:tracePt t="111838" x="9528175" y="3836988"/>
          <p14:tracePt t="111852" x="9528175" y="3857625"/>
          <p14:tracePt t="111869" x="9528175" y="3870325"/>
          <p14:tracePt t="111885" x="9520238" y="3878263"/>
          <p14:tracePt t="111902" x="9520238" y="3884613"/>
          <p14:tracePt t="111919" x="9513888" y="3884613"/>
          <p14:tracePt t="111935" x="9513888" y="3878263"/>
          <p14:tracePt t="111953" x="9513888" y="3857625"/>
          <p14:tracePt t="111969" x="9520238" y="3836988"/>
          <p14:tracePt t="111985" x="9528175" y="3829050"/>
          <p14:tracePt t="112012" x="9548813" y="3816350"/>
          <p14:tracePt t="112032" x="9555163" y="3810000"/>
          <p14:tracePt t="112048" x="9561513" y="3802063"/>
          <p14:tracePt t="112120" x="9569450" y="3802063"/>
          <p14:tracePt t="112721" x="9629775" y="3802063"/>
          <p14:tracePt t="112732" x="9836150" y="3810000"/>
          <p14:tracePt t="112743" x="10109200" y="3810000"/>
          <p14:tracePt t="112757" x="10363200" y="3810000"/>
          <p14:tracePt t="112770" x="10671175" y="3810000"/>
          <p14:tracePt t="112787" x="10979150" y="3822700"/>
          <p14:tracePt t="112804" x="11588750" y="3884613"/>
          <p14:tracePt t="112819" x="11884025" y="3940175"/>
          <p14:tracePt t="112837" x="12157075" y="396716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BA6D7-35A2-6FDC-684D-5E47938B832B}"/>
              </a:ext>
            </a:extLst>
          </p:cNvPr>
          <p:cNvSpPr>
            <a:spLocks noGrp="1"/>
          </p:cNvSpPr>
          <p:nvPr>
            <p:ph type="ctrTitle"/>
          </p:nvPr>
        </p:nvSpPr>
        <p:spPr>
          <a:xfrm>
            <a:off x="1524000" y="423427"/>
            <a:ext cx="9144000" cy="1287677"/>
          </a:xfrm>
        </p:spPr>
        <p:txBody>
          <a:bodyPr>
            <a:noAutofit/>
          </a:bodyPr>
          <a:lstStyle/>
          <a:p>
            <a:r>
              <a:rPr lang="en-US" sz="2000" dirty="0"/>
              <a:t>O</a:t>
            </a:r>
            <a:r>
              <a:rPr lang="en-US" sz="2000" dirty="0">
                <a:latin typeface="+mj-lt"/>
              </a:rPr>
              <a:t>ur</a:t>
            </a:r>
            <a:r>
              <a:rPr lang="en-US" sz="2000" i="0" dirty="0">
                <a:effectLst/>
                <a:latin typeface="+mj-lt"/>
              </a:rPr>
              <a:t> overall model has an R-square of 0.755, which means that 75.5% of the variation in insurance charges is explained by </a:t>
            </a:r>
            <a:r>
              <a:rPr lang="en-US" sz="2000" dirty="0">
                <a:latin typeface="+mj-lt"/>
              </a:rPr>
              <a:t>a relationship to the variations in </a:t>
            </a:r>
            <a:r>
              <a:rPr lang="en-US" sz="2000" dirty="0"/>
              <a:t>our </a:t>
            </a:r>
            <a:r>
              <a:rPr lang="en-US" sz="2000" i="0" dirty="0">
                <a:effectLst/>
                <a:latin typeface="+mj-lt"/>
              </a:rPr>
              <a:t>model’s combined predictor data. </a:t>
            </a:r>
            <a:br>
              <a:rPr lang="en-US" sz="2400" dirty="0">
                <a:latin typeface="+mj-lt"/>
              </a:rPr>
            </a:br>
            <a:endParaRPr lang="en-US" sz="2400" dirty="0"/>
          </a:p>
        </p:txBody>
      </p:sp>
      <p:pic>
        <p:nvPicPr>
          <p:cNvPr id="12" name="Picture 11">
            <a:extLst>
              <a:ext uri="{FF2B5EF4-FFF2-40B4-BE49-F238E27FC236}">
                <a16:creationId xmlns:a16="http://schemas.microsoft.com/office/drawing/2014/main" id="{6CE4B98B-26B7-96D4-BCEA-0E1FD6F773D1}"/>
              </a:ext>
            </a:extLst>
          </p:cNvPr>
          <p:cNvPicPr>
            <a:picLocks noChangeAspect="1"/>
          </p:cNvPicPr>
          <p:nvPr/>
        </p:nvPicPr>
        <p:blipFill>
          <a:blip r:embed="rId2"/>
          <a:stretch>
            <a:fillRect/>
          </a:stretch>
        </p:blipFill>
        <p:spPr>
          <a:xfrm>
            <a:off x="5640309" y="1856358"/>
            <a:ext cx="3291485" cy="1805052"/>
          </a:xfrm>
          <a:prstGeom prst="rect">
            <a:avLst/>
          </a:prstGeom>
        </p:spPr>
      </p:pic>
      <p:graphicFrame>
        <p:nvGraphicFramePr>
          <p:cNvPr id="13" name="Table 12">
            <a:extLst>
              <a:ext uri="{FF2B5EF4-FFF2-40B4-BE49-F238E27FC236}">
                <a16:creationId xmlns:a16="http://schemas.microsoft.com/office/drawing/2014/main" id="{E4F4E70E-F8E2-9637-9FE4-8B639BC16667}"/>
              </a:ext>
            </a:extLst>
          </p:cNvPr>
          <p:cNvGraphicFramePr>
            <a:graphicFrameLocks noGrp="1"/>
          </p:cNvGraphicFramePr>
          <p:nvPr>
            <p:extLst>
              <p:ext uri="{D42A27DB-BD31-4B8C-83A1-F6EECF244321}">
                <p14:modId xmlns:p14="http://schemas.microsoft.com/office/powerpoint/2010/main" val="2160327088"/>
              </p:ext>
            </p:extLst>
          </p:nvPr>
        </p:nvGraphicFramePr>
        <p:xfrm>
          <a:off x="5957180" y="2121881"/>
          <a:ext cx="2714168" cy="1212798"/>
        </p:xfrm>
        <a:graphic>
          <a:graphicData uri="http://schemas.openxmlformats.org/drawingml/2006/table">
            <a:tbl>
              <a:tblPr>
                <a:tableStyleId>{5C22544A-7EE6-4342-B048-85BDC9FD1C3A}</a:tableStyleId>
              </a:tblPr>
              <a:tblGrid>
                <a:gridCol w="1698869">
                  <a:extLst>
                    <a:ext uri="{9D8B030D-6E8A-4147-A177-3AD203B41FA5}">
                      <a16:colId xmlns:a16="http://schemas.microsoft.com/office/drawing/2014/main" val="1012089536"/>
                    </a:ext>
                  </a:extLst>
                </a:gridCol>
                <a:gridCol w="1015299">
                  <a:extLst>
                    <a:ext uri="{9D8B030D-6E8A-4147-A177-3AD203B41FA5}">
                      <a16:colId xmlns:a16="http://schemas.microsoft.com/office/drawing/2014/main" val="4001358591"/>
                    </a:ext>
                  </a:extLst>
                </a:gridCol>
              </a:tblGrid>
              <a:tr h="202133">
                <a:tc gridSpan="2">
                  <a:txBody>
                    <a:bodyPr/>
                    <a:lstStyle/>
                    <a:p>
                      <a:pPr algn="ctr" fontAlgn="b"/>
                      <a:r>
                        <a:rPr lang="en-US" sz="1100" u="none" strike="noStrike" dirty="0">
                          <a:effectLst/>
                        </a:rPr>
                        <a:t>Regression Statistics</a:t>
                      </a:r>
                      <a:endParaRPr lang="en-US" sz="1100" b="0" i="1"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821473689"/>
                  </a:ext>
                </a:extLst>
              </a:tr>
              <a:tr h="202133">
                <a:tc>
                  <a:txBody>
                    <a:bodyPr/>
                    <a:lstStyle/>
                    <a:p>
                      <a:pPr algn="l" fontAlgn="b"/>
                      <a:r>
                        <a:rPr lang="en-US" sz="1100" u="none" strike="noStrike" dirty="0">
                          <a:effectLst/>
                        </a:rPr>
                        <a:t>Multiple 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0.868828171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902415"/>
                  </a:ext>
                </a:extLst>
              </a:tr>
              <a:tr h="202133">
                <a:tc>
                  <a:txBody>
                    <a:bodyPr/>
                    <a:lstStyle/>
                    <a:p>
                      <a:pPr algn="l" fontAlgn="b"/>
                      <a:r>
                        <a:rPr lang="en-US" sz="1100" u="none" strike="noStrike" dirty="0">
                          <a:effectLst/>
                        </a:rPr>
                        <a:t>R Square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0.754862391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2879648"/>
                  </a:ext>
                </a:extLst>
              </a:tr>
              <a:tr h="202133">
                <a:tc>
                  <a:txBody>
                    <a:bodyPr/>
                    <a:lstStyle/>
                    <a:p>
                      <a:pPr algn="l" fontAlgn="b"/>
                      <a:r>
                        <a:rPr lang="en-US" sz="1100" u="none" strike="noStrike" dirty="0">
                          <a:effectLst/>
                        </a:rPr>
                        <a:t>Adjusted R Square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0.75018959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07186050"/>
                  </a:ext>
                </a:extLst>
              </a:tr>
              <a:tr h="202133">
                <a:tc>
                  <a:txBody>
                    <a:bodyPr/>
                    <a:lstStyle/>
                    <a:p>
                      <a:pPr algn="l" fontAlgn="b"/>
                      <a:r>
                        <a:rPr lang="en-US" sz="1100" u="none" strike="noStrike" dirty="0">
                          <a:effectLst/>
                        </a:rPr>
                        <a:t>Standard Error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6025.196708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9144068"/>
                  </a:ext>
                </a:extLst>
              </a:tr>
              <a:tr h="202133">
                <a:tc>
                  <a:txBody>
                    <a:bodyPr/>
                    <a:lstStyle/>
                    <a:p>
                      <a:pPr algn="l" fontAlgn="b"/>
                      <a:r>
                        <a:rPr lang="en-US" sz="1100" u="none" strike="noStrike" dirty="0">
                          <a:effectLst/>
                        </a:rPr>
                        <a:t>Observations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1338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1726225"/>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97D6ABD7-08BA-20E2-242F-8DF6356A25C2}"/>
                  </a:ext>
                </a:extLst>
              </p14:cNvPr>
              <p14:cNvContentPartPr/>
              <p14:nvPr/>
            </p14:nvContentPartPr>
            <p14:xfrm>
              <a:off x="7902020" y="2565072"/>
              <a:ext cx="834120" cy="94320"/>
            </p14:xfrm>
          </p:contentPart>
        </mc:Choice>
        <mc:Fallback xmlns="">
          <p:pic>
            <p:nvPicPr>
              <p:cNvPr id="14" name="Ink 13">
                <a:extLst>
                  <a:ext uri="{FF2B5EF4-FFF2-40B4-BE49-F238E27FC236}">
                    <a16:creationId xmlns:a16="http://schemas.microsoft.com/office/drawing/2014/main" id="{97D6ABD7-08BA-20E2-242F-8DF6356A25C2}"/>
                  </a:ext>
                </a:extLst>
              </p:cNvPr>
              <p:cNvPicPr/>
              <p:nvPr/>
            </p:nvPicPr>
            <p:blipFill>
              <a:blip r:embed="rId4"/>
              <a:stretch>
                <a:fillRect/>
              </a:stretch>
            </p:blipFill>
            <p:spPr>
              <a:xfrm>
                <a:off x="7884012" y="2529072"/>
                <a:ext cx="869775" cy="165960"/>
              </a:xfrm>
              <a:prstGeom prst="rect">
                <a:avLst/>
              </a:prstGeom>
            </p:spPr>
          </p:pic>
        </mc:Fallback>
      </mc:AlternateContent>
      <p:sp>
        <p:nvSpPr>
          <p:cNvPr id="15" name="TextBox 14">
            <a:extLst>
              <a:ext uri="{FF2B5EF4-FFF2-40B4-BE49-F238E27FC236}">
                <a16:creationId xmlns:a16="http://schemas.microsoft.com/office/drawing/2014/main" id="{BAB18827-FDC2-3886-1477-446949C6058B}"/>
              </a:ext>
            </a:extLst>
          </p:cNvPr>
          <p:cNvSpPr txBox="1"/>
          <p:nvPr/>
        </p:nvSpPr>
        <p:spPr>
          <a:xfrm>
            <a:off x="5199222" y="3752370"/>
            <a:ext cx="4808068" cy="954107"/>
          </a:xfrm>
          <a:prstGeom prst="rect">
            <a:avLst/>
          </a:prstGeom>
          <a:noFill/>
        </p:spPr>
        <p:txBody>
          <a:bodyPr wrap="square" rtlCol="0">
            <a:spAutoFit/>
          </a:bodyPr>
          <a:lstStyle/>
          <a:p>
            <a:r>
              <a:rPr lang="en-US" sz="1400" dirty="0">
                <a:latin typeface="+mj-lt"/>
              </a:rPr>
              <a:t>The “R Square” value, shown in teal, tells us how much our charges data can be explained by a relationship to the predictors data. The closer we get to 1.0, the stronger the (direct) relationship.</a:t>
            </a:r>
          </a:p>
        </p:txBody>
      </p:sp>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98EB079A-742F-EBEC-85FD-3861388BCD3D}"/>
                  </a:ext>
                </a:extLst>
              </p14:cNvPr>
              <p14:cNvContentPartPr/>
              <p14:nvPr/>
            </p14:nvContentPartPr>
            <p14:xfrm>
              <a:off x="4311186" y="568681"/>
              <a:ext cx="1645994" cy="173366"/>
            </p14:xfrm>
          </p:contentPart>
        </mc:Choice>
        <mc:Fallback xmlns="">
          <p:pic>
            <p:nvPicPr>
              <p:cNvPr id="18" name="Ink 17">
                <a:extLst>
                  <a:ext uri="{FF2B5EF4-FFF2-40B4-BE49-F238E27FC236}">
                    <a16:creationId xmlns:a16="http://schemas.microsoft.com/office/drawing/2014/main" id="{98EB079A-742F-EBEC-85FD-3861388BCD3D}"/>
                  </a:ext>
                </a:extLst>
              </p:cNvPr>
              <p:cNvPicPr/>
              <p:nvPr/>
            </p:nvPicPr>
            <p:blipFill>
              <a:blip r:embed="rId6"/>
              <a:stretch>
                <a:fillRect/>
              </a:stretch>
            </p:blipFill>
            <p:spPr>
              <a:xfrm>
                <a:off x="4257184" y="461137"/>
                <a:ext cx="1753639" cy="38881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F068DEAE-0C9C-8568-0965-56369C659633}"/>
                  </a:ext>
                </a:extLst>
              </p14:cNvPr>
              <p14:cNvContentPartPr/>
              <p14:nvPr/>
            </p14:nvContentPartPr>
            <p14:xfrm>
              <a:off x="7587630" y="3861001"/>
              <a:ext cx="314390" cy="110887"/>
            </p14:xfrm>
          </p:contentPart>
        </mc:Choice>
        <mc:Fallback xmlns="">
          <p:pic>
            <p:nvPicPr>
              <p:cNvPr id="19" name="Ink 18">
                <a:extLst>
                  <a:ext uri="{FF2B5EF4-FFF2-40B4-BE49-F238E27FC236}">
                    <a16:creationId xmlns:a16="http://schemas.microsoft.com/office/drawing/2014/main" id="{F068DEAE-0C9C-8568-0965-56369C659633}"/>
                  </a:ext>
                </a:extLst>
              </p:cNvPr>
              <p:cNvPicPr/>
              <p:nvPr/>
            </p:nvPicPr>
            <p:blipFill>
              <a:blip r:embed="rId8"/>
              <a:stretch>
                <a:fillRect/>
              </a:stretch>
            </p:blipFill>
            <p:spPr>
              <a:xfrm>
                <a:off x="7569984" y="3825359"/>
                <a:ext cx="350042" cy="182532"/>
              </a:xfrm>
              <a:prstGeom prst="rect">
                <a:avLst/>
              </a:prstGeom>
            </p:spPr>
          </p:pic>
        </mc:Fallback>
      </mc:AlternateContent>
      <p:pic>
        <p:nvPicPr>
          <p:cNvPr id="21" name="Picture 20">
            <a:extLst>
              <a:ext uri="{FF2B5EF4-FFF2-40B4-BE49-F238E27FC236}">
                <a16:creationId xmlns:a16="http://schemas.microsoft.com/office/drawing/2014/main" id="{37133DFA-4B8C-6F48-1703-E148B51B7CB0}"/>
              </a:ext>
            </a:extLst>
          </p:cNvPr>
          <p:cNvPicPr>
            <a:picLocks noChangeAspect="1"/>
          </p:cNvPicPr>
          <p:nvPr/>
        </p:nvPicPr>
        <p:blipFill>
          <a:blip r:embed="rId9"/>
          <a:stretch>
            <a:fillRect/>
          </a:stretch>
        </p:blipFill>
        <p:spPr>
          <a:xfrm>
            <a:off x="949700" y="1782445"/>
            <a:ext cx="2953162" cy="3839111"/>
          </a:xfrm>
          <a:prstGeom prst="rect">
            <a:avLst/>
          </a:prstGeom>
        </p:spPr>
      </p:pic>
    </p:spTree>
    <p:extLst>
      <p:ext uri="{BB962C8B-B14F-4D97-AF65-F5344CB8AC3E}">
        <p14:creationId xmlns:p14="http://schemas.microsoft.com/office/powerpoint/2010/main" val="4034917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FFC2D0-9F83-D2BA-9BF0-C51425BA6C3A}"/>
              </a:ext>
            </a:extLst>
          </p:cNvPr>
          <p:cNvSpPr txBox="1"/>
          <p:nvPr/>
        </p:nvSpPr>
        <p:spPr>
          <a:xfrm>
            <a:off x="2679826" y="2263366"/>
            <a:ext cx="6511087" cy="3864001"/>
          </a:xfrm>
          <a:prstGeom prst="rect">
            <a:avLst/>
          </a:prstGeom>
          <a:solidFill>
            <a:schemeClr val="tx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84B549FF-38B2-8A9A-11C2-C80B3C704AE3}"/>
              </a:ext>
            </a:extLst>
          </p:cNvPr>
          <p:cNvSpPr>
            <a:spLocks noGrp="1"/>
          </p:cNvSpPr>
          <p:nvPr>
            <p:ph type="title"/>
          </p:nvPr>
        </p:nvSpPr>
        <p:spPr>
          <a:xfrm>
            <a:off x="838200" y="365125"/>
            <a:ext cx="10515600" cy="1625907"/>
          </a:xfrm>
        </p:spPr>
        <p:txBody>
          <a:bodyPr>
            <a:normAutofit fontScale="90000"/>
          </a:bodyPr>
          <a:lstStyle/>
          <a:p>
            <a:r>
              <a:rPr lang="en-US" sz="2000" dirty="0"/>
              <a:t>Since our model fits our data well (R square of 0.755 which means that 75.5%), we can now forecast medical insurance charges based on a value of a predictor, such as age. For example, if we know which predictors a customer falls under, we can forecast what their average medical insurance charges will likely be. </a:t>
            </a:r>
            <a:br>
              <a:rPr lang="en-US" sz="2000" dirty="0"/>
            </a:br>
            <a:br>
              <a:rPr lang="en-US" sz="2000" dirty="0"/>
            </a:br>
            <a:r>
              <a:rPr lang="en-US" sz="1600" dirty="0"/>
              <a:t>Note: Our model enables </a:t>
            </a:r>
            <a:r>
              <a:rPr lang="en-GB" sz="1600" dirty="0"/>
              <a:t>us to create a forecast within a Median Error Percentage of -9.89%, which is within the range of good performance. This works out to forecasting our charges within  $509 of the actual values and tending to undervalue rather than overvalue.</a:t>
            </a:r>
            <a:endParaRPr lang="en-US" sz="1600" dirty="0"/>
          </a:p>
        </p:txBody>
      </p:sp>
      <p:graphicFrame>
        <p:nvGraphicFramePr>
          <p:cNvPr id="10" name="Chart 9">
            <a:extLst>
              <a:ext uri="{FF2B5EF4-FFF2-40B4-BE49-F238E27FC236}">
                <a16:creationId xmlns:a16="http://schemas.microsoft.com/office/drawing/2014/main" id="{3E9E527F-09E6-B5EA-DA3A-889D13E1E6FF}"/>
              </a:ext>
            </a:extLst>
          </p:cNvPr>
          <p:cNvGraphicFramePr>
            <a:graphicFrameLocks/>
          </p:cNvGraphicFramePr>
          <p:nvPr>
            <p:extLst>
              <p:ext uri="{D42A27DB-BD31-4B8C-83A1-F6EECF244321}">
                <p14:modId xmlns:p14="http://schemas.microsoft.com/office/powerpoint/2010/main" val="2763628127"/>
              </p:ext>
            </p:extLst>
          </p:nvPr>
        </p:nvGraphicFramePr>
        <p:xfrm>
          <a:off x="3001087" y="2444436"/>
          <a:ext cx="5726454" cy="33109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62344145"/>
      </p:ext>
    </p:extLst>
  </p:cSld>
  <p:clrMapOvr>
    <a:masterClrMapping/>
  </p:clrMapOvr>
  <mc:AlternateContent xmlns:mc="http://schemas.openxmlformats.org/markup-compatibility/2006" xmlns:p14="http://schemas.microsoft.com/office/powerpoint/2010/main">
    <mc:Choice Requires="p14">
      <p:transition spd="slow" p14:dur="2000" advTm="34635"/>
    </mc:Choice>
    <mc:Fallback xmlns="">
      <p:transition spd="slow" advTm="3463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332CD-14BE-CBD3-3C92-208F7E1C08EF}"/>
              </a:ext>
            </a:extLst>
          </p:cNvPr>
          <p:cNvSpPr>
            <a:spLocks noGrp="1"/>
          </p:cNvSpPr>
          <p:nvPr>
            <p:ph type="title"/>
          </p:nvPr>
        </p:nvSpPr>
        <p:spPr>
          <a:xfrm>
            <a:off x="766046" y="212353"/>
            <a:ext cx="10515600" cy="1015664"/>
          </a:xfrm>
        </p:spPr>
        <p:txBody>
          <a:bodyPr>
            <a:normAutofit/>
          </a:bodyPr>
          <a:lstStyle/>
          <a:p>
            <a:r>
              <a:rPr lang="en-US" sz="2000" dirty="0"/>
              <a:t>Our exploratory analysis coupled with statistical analysis serves to inform our assessors on what factors are driving medical insurance charges the most within FamInsureCo.’s customer base. </a:t>
            </a:r>
          </a:p>
        </p:txBody>
      </p:sp>
      <p:pic>
        <p:nvPicPr>
          <p:cNvPr id="7" name="Picture 1">
            <a:extLst>
              <a:ext uri="{FF2B5EF4-FFF2-40B4-BE49-F238E27FC236}">
                <a16:creationId xmlns:a16="http://schemas.microsoft.com/office/drawing/2014/main" id="{89898AA3-8648-0D25-D09F-E430F9D6624C}"/>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003775" y="1265602"/>
            <a:ext cx="4608321" cy="24492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F7DE3804-FA6E-F659-6668-B711598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775" y="3995178"/>
            <a:ext cx="4586562" cy="2449247"/>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4">
            <a:extLst>
              <a:ext uri="{FF2B5EF4-FFF2-40B4-BE49-F238E27FC236}">
                <a16:creationId xmlns:a16="http://schemas.microsoft.com/office/drawing/2014/main" id="{D981C37C-4FBE-3F92-5491-0B60C2185352}"/>
              </a:ext>
            </a:extLst>
          </p:cNvPr>
          <p:cNvPicPr>
            <a:picLocks noChangeAspect="1"/>
          </p:cNvPicPr>
          <p:nvPr/>
        </p:nvPicPr>
        <p:blipFill>
          <a:blip r:embed="rId5"/>
          <a:stretch>
            <a:fillRect/>
          </a:stretch>
        </p:blipFill>
        <p:spPr>
          <a:xfrm>
            <a:off x="947453" y="1294294"/>
            <a:ext cx="2741343" cy="2285885"/>
          </a:xfrm>
          <a:prstGeom prst="rect">
            <a:avLst/>
          </a:prstGeom>
        </p:spPr>
      </p:pic>
      <p:sp>
        <p:nvSpPr>
          <p:cNvPr id="3" name="TextBox 2">
            <a:extLst>
              <a:ext uri="{FF2B5EF4-FFF2-40B4-BE49-F238E27FC236}">
                <a16:creationId xmlns:a16="http://schemas.microsoft.com/office/drawing/2014/main" id="{B5196B63-AD84-612A-BAA9-923B3B182F25}"/>
              </a:ext>
            </a:extLst>
          </p:cNvPr>
          <p:cNvSpPr txBox="1"/>
          <p:nvPr/>
        </p:nvSpPr>
        <p:spPr>
          <a:xfrm>
            <a:off x="298784" y="3548041"/>
            <a:ext cx="3969414" cy="523220"/>
          </a:xfrm>
          <a:prstGeom prst="rect">
            <a:avLst/>
          </a:prstGeom>
          <a:noFill/>
        </p:spPr>
        <p:txBody>
          <a:bodyPr wrap="square" rtlCol="0">
            <a:spAutoFit/>
          </a:bodyPr>
          <a:lstStyle/>
          <a:p>
            <a:r>
              <a:rPr lang="en-US" sz="1400" dirty="0"/>
              <a:t>We saw that the minimal insurance charges were up to 11X greater for smokers than for non-smokers</a:t>
            </a:r>
          </a:p>
        </p:txBody>
      </p:sp>
      <p:sp>
        <p:nvSpPr>
          <p:cNvPr id="4" name="TextBox 3">
            <a:extLst>
              <a:ext uri="{FF2B5EF4-FFF2-40B4-BE49-F238E27FC236}">
                <a16:creationId xmlns:a16="http://schemas.microsoft.com/office/drawing/2014/main" id="{25BE7ECC-60E6-556E-F3F0-0684F7F2F041}"/>
              </a:ext>
            </a:extLst>
          </p:cNvPr>
          <p:cNvSpPr txBox="1"/>
          <p:nvPr/>
        </p:nvSpPr>
        <p:spPr>
          <a:xfrm>
            <a:off x="9677698" y="1294470"/>
            <a:ext cx="1887793" cy="2246769"/>
          </a:xfrm>
          <a:prstGeom prst="rect">
            <a:avLst/>
          </a:prstGeom>
          <a:noFill/>
        </p:spPr>
        <p:txBody>
          <a:bodyPr wrap="square" rtlCol="0">
            <a:spAutoFit/>
          </a:bodyPr>
          <a:lstStyle/>
          <a:p>
            <a:r>
              <a:rPr lang="en-US" sz="1400" dirty="0"/>
              <a:t>Charges increased by BMI categorization grouping, with a notable jump at the overweight category, and a more dramatic effect on charges was noted when segmented further for smoking;</a:t>
            </a:r>
          </a:p>
        </p:txBody>
      </p:sp>
      <p:sp>
        <p:nvSpPr>
          <p:cNvPr id="5" name="TextBox 4">
            <a:extLst>
              <a:ext uri="{FF2B5EF4-FFF2-40B4-BE49-F238E27FC236}">
                <a16:creationId xmlns:a16="http://schemas.microsoft.com/office/drawing/2014/main" id="{42010B19-2DFE-DDF5-E5D3-AC722CFC55C0}"/>
              </a:ext>
            </a:extLst>
          </p:cNvPr>
          <p:cNvSpPr txBox="1"/>
          <p:nvPr/>
        </p:nvSpPr>
        <p:spPr>
          <a:xfrm>
            <a:off x="9590337" y="3976458"/>
            <a:ext cx="1975154" cy="2462213"/>
          </a:xfrm>
          <a:prstGeom prst="rect">
            <a:avLst/>
          </a:prstGeom>
          <a:noFill/>
        </p:spPr>
        <p:txBody>
          <a:bodyPr wrap="square" rtlCol="0">
            <a:spAutoFit/>
          </a:bodyPr>
          <a:lstStyle/>
          <a:p>
            <a:r>
              <a:rPr lang="en-US" sz="1400" dirty="0"/>
              <a:t>Lastly, while charges increased incrementally for each age group, the increases were largest for the Mature_adult while the Senior group had the highest overall charges. Smoking increases the charges by 2 to 3-fold in each age grouping.</a:t>
            </a:r>
          </a:p>
        </p:txBody>
      </p:sp>
      <p:pic>
        <p:nvPicPr>
          <p:cNvPr id="6" name="Picture 5">
            <a:extLst>
              <a:ext uri="{FF2B5EF4-FFF2-40B4-BE49-F238E27FC236}">
                <a16:creationId xmlns:a16="http://schemas.microsoft.com/office/drawing/2014/main" id="{7AFDE4FA-BA63-35AE-07F6-BAB3524E1278}"/>
              </a:ext>
            </a:extLst>
          </p:cNvPr>
          <p:cNvPicPr>
            <a:picLocks noChangeAspect="1"/>
          </p:cNvPicPr>
          <p:nvPr/>
        </p:nvPicPr>
        <p:blipFill>
          <a:blip r:embed="rId6"/>
          <a:stretch>
            <a:fillRect/>
          </a:stretch>
        </p:blipFill>
        <p:spPr>
          <a:xfrm>
            <a:off x="937400" y="4078665"/>
            <a:ext cx="2790665" cy="2365760"/>
          </a:xfrm>
          <a:prstGeom prst="rect">
            <a:avLst/>
          </a:prstGeom>
        </p:spPr>
      </p:pic>
    </p:spTree>
    <p:extLst>
      <p:ext uri="{BB962C8B-B14F-4D97-AF65-F5344CB8AC3E}">
        <p14:creationId xmlns:p14="http://schemas.microsoft.com/office/powerpoint/2010/main" val="1709146014"/>
      </p:ext>
    </p:extLst>
  </p:cSld>
  <p:clrMapOvr>
    <a:masterClrMapping/>
  </p:clrMapOvr>
  <mc:AlternateContent xmlns:mc="http://schemas.openxmlformats.org/markup-compatibility/2006" xmlns:p14="http://schemas.microsoft.com/office/powerpoint/2010/main">
    <mc:Choice Requires="p14">
      <p:transition spd="slow" p14:dur="2000" advTm="64969"/>
    </mc:Choice>
    <mc:Fallback xmlns="">
      <p:transition spd="slow" advTm="64969"/>
    </mc:Fallback>
  </mc:AlternateContent>
  <p:extLst>
    <p:ext uri="{3A86A75C-4F4B-4683-9AE1-C65F6400EC91}">
      <p14:laserTraceLst xmlns:p14="http://schemas.microsoft.com/office/powerpoint/2010/main">
        <p14:tracePtLst>
          <p14:tracePt t="15446" x="11630025" y="3130550"/>
          <p14:tracePt t="15459" x="11144250" y="3117850"/>
          <p14:tracePt t="15471" x="10712450" y="3124200"/>
          <p14:tracePt t="15487" x="10198100" y="3178175"/>
          <p14:tracePt t="15504" x="9726613" y="3213100"/>
          <p14:tracePt t="15509" x="9342438" y="3260725"/>
          <p14:tracePt t="15520" x="8904288" y="3308350"/>
          <p14:tracePt t="15537" x="8534400" y="3370263"/>
          <p14:tracePt t="15554" x="7650163" y="3535363"/>
          <p14:tracePt t="15570" x="7158038" y="3686175"/>
          <p14:tracePt t="15587" x="6643688" y="3810000"/>
          <p14:tracePt t="15591" x="6151563" y="3959225"/>
          <p14:tracePt t="15608" x="5781675" y="4049713"/>
          <p14:tracePt t="15621" x="5411788" y="4159250"/>
          <p14:tracePt t="15639" x="4781550" y="4295775"/>
          <p14:tracePt t="15653" x="4533900" y="4337050"/>
          <p14:tracePt t="15672" x="4273550" y="4364038"/>
          <p14:tracePt t="15687" x="3835400" y="4391025"/>
          <p14:tracePt t="15704" x="3643313" y="4405313"/>
          <p14:tracePt t="15722" x="3252788" y="4460875"/>
          <p14:tracePt t="15737" x="3062288" y="4487863"/>
          <p14:tracePt t="15763" x="2705100" y="4529138"/>
          <p14:tracePt t="15773" x="2533650" y="4556125"/>
          <p14:tracePt t="15788" x="2328863" y="4583113"/>
          <p14:tracePt t="15805" x="2116138" y="4624388"/>
          <p14:tracePt t="15807" x="1944688" y="4665663"/>
          <p14:tracePt t="15820" x="1822450" y="4713288"/>
          <p14:tracePt t="15838" x="1712913" y="4760913"/>
          <p14:tracePt t="15859" x="1568450" y="4816475"/>
          <p14:tracePt t="15872" x="1485900" y="4837113"/>
          <p14:tracePt t="15889" x="1403350" y="4843463"/>
          <p14:tracePt t="15892" x="1301750" y="4843463"/>
          <p14:tracePt t="15905" x="1204913" y="4843463"/>
          <p14:tracePt t="15921" x="1136650" y="4843463"/>
          <p14:tracePt t="15937" x="1006475" y="4830763"/>
          <p14:tracePt t="15954" x="979488" y="4810125"/>
          <p14:tracePt t="15972" x="952500" y="4795838"/>
          <p14:tracePt t="15976" x="938213" y="4789488"/>
          <p14:tracePt t="15988" x="923925" y="4781550"/>
          <p14:tracePt t="16004" x="917575" y="4760913"/>
          <p14:tracePt t="16021" x="890588" y="4748213"/>
          <p14:tracePt t="16037" x="884238" y="4740275"/>
          <p14:tracePt t="16054" x="884238" y="4733925"/>
          <p14:tracePt t="16075" x="884238" y="4727575"/>
          <p14:tracePt t="16093" x="884238" y="4721225"/>
          <p14:tracePt t="16097" x="884238" y="4706938"/>
          <p14:tracePt t="16107" x="890588" y="4700588"/>
          <p14:tracePt t="16121" x="890588" y="4686300"/>
          <p14:tracePt t="16137" x="896938" y="4672013"/>
          <p14:tracePt t="16160" x="917575" y="4624388"/>
          <p14:tracePt t="16173" x="917575" y="4597400"/>
          <p14:tracePt t="16189" x="923925" y="4549775"/>
          <p14:tracePt t="16204" x="923925" y="4514850"/>
          <p14:tracePt t="16222" x="923925" y="4487863"/>
          <p14:tracePt t="16227" x="923925" y="4473575"/>
          <p14:tracePt t="16238" x="923925" y="4446588"/>
          <p14:tracePt t="16255" x="923925" y="4440238"/>
          <p14:tracePt t="16271" x="923925" y="4432300"/>
          <p14:tracePt t="16296" x="923925" y="4425950"/>
          <p14:tracePt t="16310" x="923925" y="4411663"/>
          <p14:tracePt t="16321" x="923925" y="4405313"/>
          <p14:tracePt t="16338" x="923925" y="4391025"/>
          <p14:tracePt t="16359" x="923925" y="4378325"/>
          <p14:tracePt t="16372" x="923925" y="4370388"/>
          <p14:tracePt t="16388" x="923925" y="4364038"/>
          <p14:tracePt t="16404" x="931863" y="4349750"/>
          <p14:tracePt t="16431" x="931863" y="4337050"/>
          <p14:tracePt t="16436" x="931863" y="4330700"/>
          <p14:tracePt t="16447" x="938213" y="4330700"/>
          <p14:tracePt t="16463" x="938213" y="4322763"/>
          <p14:tracePt t="16565" x="938213" y="4316413"/>
          <p14:tracePt t="16596" x="938213" y="4310063"/>
          <p14:tracePt t="16610" x="944563" y="4310063"/>
          <p14:tracePt t="16631" x="944563" y="4302125"/>
          <p14:tracePt t="16645" x="952500" y="4302125"/>
          <p14:tracePt t="16687" x="952500" y="4295775"/>
          <p14:tracePt t="16705" x="965200" y="4281488"/>
          <p14:tracePt t="16709" x="973138" y="4281488"/>
          <p14:tracePt t="16717" x="973138" y="4275138"/>
          <p14:tracePt t="16743" x="979488" y="4268788"/>
          <p14:tracePt t="16751" x="985838" y="4268788"/>
          <p14:tracePt t="16777" x="993775" y="4260850"/>
          <p14:tracePt t="16788" x="1000125" y="4254500"/>
          <p14:tracePt t="16817" x="1006475" y="4248150"/>
          <p14:tracePt t="16832" x="1020763" y="4240213"/>
          <p14:tracePt t="16842" x="1027113" y="4233863"/>
          <p14:tracePt t="16860" x="1035050" y="4219575"/>
          <p14:tracePt t="16871" x="1041400" y="4213225"/>
          <p14:tracePt t="16896" x="1047750" y="4206875"/>
          <p14:tracePt t="16901" x="1047750" y="4200525"/>
          <p14:tracePt t="16911" x="1054100" y="4192588"/>
          <p14:tracePt t="16922" x="1062038" y="4186238"/>
          <p14:tracePt t="16939" x="1062038" y="4179888"/>
          <p14:tracePt t="16964" x="1062038" y="4159250"/>
          <p14:tracePt t="16974" x="1068388" y="4159250"/>
          <p14:tracePt t="16989" x="1068388" y="4151313"/>
          <p14:tracePt t="17006" x="1082675" y="4144963"/>
          <p14:tracePt t="17039" x="1089025" y="4138613"/>
          <p14:tracePt t="17939" x="1123950" y="4138613"/>
          <p14:tracePt t="17952" x="1177925" y="4138613"/>
          <p14:tracePt t="17962" x="1225550" y="4138613"/>
          <p14:tracePt t="17976" x="1246188" y="4138613"/>
          <p14:tracePt t="17978" x="1260475" y="4138613"/>
          <p14:tracePt t="17989" x="1308100" y="4138613"/>
          <p14:tracePt t="18007" x="1335088" y="4138613"/>
          <p14:tracePt t="18011" x="1370013" y="4138613"/>
          <p14:tracePt t="18025" x="1384300" y="4130675"/>
          <p14:tracePt t="18039" x="1417638" y="4117975"/>
          <p14:tracePt t="18057" x="1452563" y="4117975"/>
          <p14:tracePt t="18073" x="1514475" y="4117975"/>
          <p14:tracePt t="18090" x="1547813" y="4124325"/>
          <p14:tracePt t="18107" x="1630363" y="4124325"/>
          <p14:tracePt t="18123" x="1677988" y="4117975"/>
          <p14:tracePt t="18139" x="1739900" y="4110038"/>
          <p14:tracePt t="18157" x="1884363" y="4089400"/>
          <p14:tracePt t="18174" x="1938338" y="4076700"/>
          <p14:tracePt t="18190" x="2047875" y="4076700"/>
          <p14:tracePt t="18207" x="2103438" y="4076700"/>
          <p14:tracePt t="18225" x="2151063" y="4076700"/>
          <p14:tracePt t="18240" x="2254250" y="4076700"/>
          <p14:tracePt t="18257" x="2314575" y="4076700"/>
          <p14:tracePt t="18274" x="2432050" y="4070350"/>
          <p14:tracePt t="18291" x="2493963" y="4070350"/>
          <p14:tracePt t="18306" x="2547938" y="4056063"/>
          <p14:tracePt t="18323" x="2657475" y="4056063"/>
          <p14:tracePt t="18340" x="2705100" y="4056063"/>
          <p14:tracePt t="18358" x="2794000" y="4062413"/>
          <p14:tracePt t="18373" x="2835275" y="4070350"/>
          <p14:tracePt t="18389" x="2882900" y="4070350"/>
          <p14:tracePt t="18407" x="2965450" y="4083050"/>
          <p14:tracePt t="18424" x="2986088" y="4089400"/>
          <p14:tracePt t="18441" x="3021013" y="4089400"/>
          <p14:tracePt t="18444" x="3048000" y="4089400"/>
          <p14:tracePt t="18456" x="3074988" y="4089400"/>
          <p14:tracePt t="18473" x="3089275" y="4089400"/>
          <p14:tracePt t="18491" x="3130550" y="4097338"/>
          <p14:tracePt t="18507" x="3143250" y="4097338"/>
          <p14:tracePt t="18525" x="3157538" y="4097338"/>
          <p14:tracePt t="18528" x="3184525" y="4097338"/>
          <p14:tracePt t="18539" x="3192463" y="4097338"/>
          <p14:tracePt t="18557" x="3198813" y="4097338"/>
          <p14:tracePt t="18575" x="3213100" y="4097338"/>
          <p14:tracePt t="18597" x="3219450" y="4097338"/>
          <p14:tracePt t="18611" x="3232150" y="4097338"/>
          <p14:tracePt t="18624" x="3232150" y="4089400"/>
          <p14:tracePt t="20468" x="3252788" y="4089400"/>
          <p14:tracePt t="20481" x="3328988" y="4070350"/>
          <p14:tracePt t="20490" x="3390900" y="4056063"/>
          <p14:tracePt t="20502" x="3444875" y="4035425"/>
          <p14:tracePt t="20515" x="3521075" y="4008438"/>
          <p14:tracePt t="20526" x="3622675" y="3979863"/>
          <p14:tracePt t="20542" x="3725863" y="3946525"/>
          <p14:tracePt t="20559" x="3849688" y="3925888"/>
          <p14:tracePt t="20576" x="4075113" y="3911600"/>
          <p14:tracePt t="20592" x="4225925" y="3911600"/>
          <p14:tracePt t="20609" x="4411663" y="3919538"/>
          <p14:tracePt t="20626" x="4856163" y="3946525"/>
          <p14:tracePt t="20643" x="5095875" y="3973513"/>
          <p14:tracePt t="20663" x="5678488" y="4008438"/>
          <p14:tracePt t="20676" x="5972175" y="4021138"/>
          <p14:tracePt t="20693" x="6300788" y="4049713"/>
          <p14:tracePt t="20709" x="6910388" y="4097338"/>
          <p14:tracePt t="20725" x="7185025" y="4110038"/>
          <p14:tracePt t="20749" x="7712075" y="4124325"/>
          <p14:tracePt t="20760" x="7918450" y="4117975"/>
          <p14:tracePt t="20775" x="8089900" y="4089400"/>
          <p14:tracePt t="20779" x="8226425" y="4049713"/>
          <p14:tracePt t="20792" x="8350250" y="4000500"/>
          <p14:tracePt t="20814" x="8459788" y="3940175"/>
          <p14:tracePt t="20818" x="8602663" y="3890963"/>
          <p14:tracePt t="20828" x="8712200" y="3829050"/>
          <p14:tracePt t="20842" x="8821738" y="3768725"/>
          <p14:tracePt t="20858" x="8910638" y="3727450"/>
          <p14:tracePt t="20880" x="9129713" y="3617913"/>
          <p14:tracePt t="20895" x="9232900" y="3568700"/>
          <p14:tracePt t="20910" x="9342438" y="3508375"/>
          <p14:tracePt t="20913" x="9451975" y="3459163"/>
          <p14:tracePt t="20927" x="9561513" y="3398838"/>
          <p14:tracePt t="20942" x="9623425" y="3349625"/>
          <p14:tracePt t="20967" x="9747250" y="3275013"/>
          <p14:tracePt t="20979" x="9788525" y="3233738"/>
          <p14:tracePt t="20994" x="9809163" y="3213100"/>
          <p14:tracePt t="20997" x="9842500" y="3171825"/>
          <p14:tracePt t="21009" x="9883775" y="3130550"/>
          <p14:tracePt t="21026" x="9925050" y="3097213"/>
          <p14:tracePt t="21043" x="9999663" y="3048000"/>
          <p14:tracePt t="21059" x="10034588" y="3014663"/>
          <p14:tracePt t="21085" x="10129838" y="2987675"/>
          <p14:tracePt t="21096" x="10179050" y="2979738"/>
          <p14:tracePt t="21111" x="10226675" y="2967038"/>
          <p14:tracePt t="21127" x="10321925" y="2967038"/>
          <p14:tracePt t="21142" x="10356850" y="2973388"/>
          <p14:tracePt t="21170" x="10425113" y="2979738"/>
          <p14:tracePt t="21190" x="10466388" y="2979738"/>
          <p14:tracePt t="21200" x="10493375" y="2979738"/>
          <p14:tracePt t="21210" x="10507663" y="2979738"/>
          <p14:tracePt t="21227" x="10534650" y="2987675"/>
          <p14:tracePt t="21242" x="10547350" y="2987675"/>
          <p14:tracePt t="21259" x="10582275" y="2994025"/>
          <p14:tracePt t="21276" x="10596563" y="3008313"/>
          <p14:tracePt t="21295" x="10623550" y="3021013"/>
          <p14:tracePt t="21297" x="10637838" y="3028950"/>
          <p14:tracePt t="21310" x="10650538" y="3028950"/>
          <p14:tracePt t="21326" x="10664825" y="3035300"/>
          <p14:tracePt t="21343" x="10706100" y="3055938"/>
          <p14:tracePt t="21368" x="10733088" y="3068638"/>
          <p14:tracePt t="21371" x="10760075" y="3076575"/>
          <p14:tracePt t="21382" x="10780713" y="3097213"/>
          <p14:tracePt t="21393" x="10807700" y="3109913"/>
          <p14:tracePt t="21409" x="10836275" y="3138488"/>
          <p14:tracePt t="21427" x="10877550" y="3178175"/>
          <p14:tracePt t="21442" x="10890250" y="3206750"/>
          <p14:tracePt t="21465" x="10917238" y="3254375"/>
          <p14:tracePt t="21477" x="10925175" y="3281363"/>
          <p14:tracePt t="21495" x="10931525" y="3295650"/>
          <p14:tracePt t="21512" x="10937875" y="3336925"/>
          <p14:tracePt t="21526" x="10937875" y="3349625"/>
          <p14:tracePt t="21550" x="10937875" y="3384550"/>
          <p14:tracePt t="21566" x="10931525" y="3398838"/>
          <p14:tracePt t="21578" x="10925175" y="3405188"/>
          <p14:tracePt t="21594" x="10910888" y="3425825"/>
          <p14:tracePt t="21609" x="10904538" y="3438525"/>
          <p14:tracePt t="21636" x="10869613" y="3452813"/>
          <p14:tracePt t="21645" x="10863263" y="3459163"/>
          <p14:tracePt t="21659" x="10848975" y="3467100"/>
          <p14:tracePt t="21677" x="10807700" y="3479800"/>
          <p14:tracePt t="21695" x="10780713" y="3479800"/>
          <p14:tracePt t="21711" x="10760075" y="3487738"/>
          <p14:tracePt t="21727" x="10718800" y="3500438"/>
          <p14:tracePt t="21747" x="10706100" y="3500438"/>
          <p14:tracePt t="21763" x="10671175" y="3514725"/>
          <p14:tracePt t="21777" x="10664825" y="3514725"/>
          <p14:tracePt t="21794" x="10658475" y="3521075"/>
          <p14:tracePt t="21814" x="10623550" y="3521075"/>
          <p14:tracePt t="21828" x="10609263" y="3529013"/>
          <p14:tracePt t="21845" x="10582275" y="3529013"/>
          <p14:tracePt t="21848" x="10561638" y="3535363"/>
          <p14:tracePt t="21860" x="10528300" y="3535363"/>
          <p14:tracePt t="21876" x="10487025" y="3535363"/>
          <p14:tracePt t="21895" x="10398125" y="3549650"/>
          <p14:tracePt t="21910" x="10307638" y="3568700"/>
          <p14:tracePt t="21935" x="10061575" y="3589338"/>
          <p14:tracePt t="21945" x="9890125" y="3630613"/>
          <p14:tracePt t="21968" x="9493250" y="3671888"/>
          <p14:tracePt t="21980" x="9239250" y="3686175"/>
          <p14:tracePt t="21993" x="8966200" y="3679825"/>
          <p14:tracePt t="22010" x="8705850" y="3651250"/>
          <p14:tracePt t="22014" x="8424863" y="3603625"/>
          <p14:tracePt t="22031" x="8150225" y="3562350"/>
          <p14:tracePt t="22044" x="7869238" y="3500438"/>
          <p14:tracePt t="22061" x="7273925" y="3398838"/>
          <p14:tracePt t="22077" x="6980238" y="3357563"/>
          <p14:tracePt t="22098" x="6740525" y="3328988"/>
          <p14:tracePt t="22101" x="6554788" y="3316288"/>
          <p14:tracePt t="22111" x="6383338" y="3289300"/>
          <p14:tracePt t="22127" x="6267450" y="3289300"/>
          <p14:tracePt t="22144" x="6184900" y="3289300"/>
          <p14:tracePt t="22147" x="6151563" y="3289300"/>
          <p14:tracePt t="22160" x="6130925" y="3289300"/>
          <p14:tracePt t="22177" x="6116638" y="3289300"/>
          <p14:tracePt t="22193" x="6130925" y="3302000"/>
          <p14:tracePt t="22215" x="6137275" y="3316288"/>
          <p14:tracePt t="22231" x="6157913" y="3336925"/>
          <p14:tracePt t="22244" x="6164263" y="3336925"/>
          <p14:tracePt t="22260" x="6164263" y="3343275"/>
          <p14:tracePt t="22283" x="6137275" y="3349625"/>
          <p14:tracePt t="22296" x="6089650" y="3357563"/>
          <p14:tracePt t="22312" x="6027738" y="3357563"/>
          <p14:tracePt t="22327" x="5911850" y="3357563"/>
          <p14:tracePt t="22350" x="5862638" y="3349625"/>
          <p14:tracePt t="22354" x="5849938" y="3336925"/>
          <p14:tracePt t="22364" x="5829300" y="3336925"/>
          <p14:tracePt t="22377" x="5815013" y="3336925"/>
          <p14:tracePt t="22393" x="5815013" y="3328988"/>
          <p14:tracePt t="22410" x="5829300" y="3328988"/>
          <p14:tracePt t="22438" x="5870575" y="3328988"/>
          <p14:tracePt t="22449" x="5897563" y="3328988"/>
          <p14:tracePt t="22462" x="5945188" y="3322638"/>
          <p14:tracePt t="22477" x="5986463" y="3322638"/>
          <p14:tracePt t="22494" x="6110288" y="3308350"/>
          <p14:tracePt t="22511" x="6178550" y="3289300"/>
          <p14:tracePt t="22528" x="6226175" y="3275013"/>
          <p14:tracePt t="22530" x="6288088" y="3260725"/>
          <p14:tracePt t="22554" x="6335713" y="3233738"/>
          <p14:tracePt t="22559" x="6383338" y="3213100"/>
          <p14:tracePt t="22570" x="6445250" y="3186113"/>
          <p14:tracePt t="22578" x="6507163" y="3165475"/>
          <p14:tracePt t="22594" x="6602413" y="3138488"/>
          <p14:tracePt t="22611" x="6726238" y="3103563"/>
          <p14:tracePt t="22613" x="6850063" y="3068638"/>
          <p14:tracePt t="22628" x="6951663" y="3035300"/>
          <p14:tracePt t="22644" x="7054850" y="3000375"/>
          <p14:tracePt t="22661" x="7170738" y="2917825"/>
          <p14:tracePt t="22677" x="7219950" y="2863850"/>
          <p14:tracePt t="22695" x="7246938" y="2843213"/>
          <p14:tracePt t="22698" x="7267575" y="2816225"/>
          <p14:tracePt t="22711" x="7280275" y="2787650"/>
          <p14:tracePt t="22735" x="7308850" y="2774950"/>
          <p14:tracePt t="22740" x="7315200" y="2754313"/>
          <p14:tracePt t="22750" x="7335838" y="2747963"/>
          <p14:tracePt t="22763" x="7356475" y="2740025"/>
          <p14:tracePt t="22779" x="7377113" y="2727325"/>
          <p14:tracePt t="22795" x="7431088" y="2692400"/>
          <p14:tracePt t="22811" x="7445375" y="2678113"/>
          <p14:tracePt t="22840" x="7507288" y="2630488"/>
          <p14:tracePt t="22845" x="7548563" y="2603500"/>
          <p14:tracePt t="22855" x="7596188" y="2582863"/>
          <p14:tracePt t="22866" x="7643813" y="2555875"/>
          <p14:tracePt t="22878" x="7691438" y="2527300"/>
          <p14:tracePt t="22894" x="7753350" y="2487613"/>
          <p14:tracePt t="22912" x="7815263" y="2452688"/>
          <p14:tracePt t="22916" x="7862888" y="2425700"/>
          <p14:tracePt t="22928" x="7910513" y="2397125"/>
          <p14:tracePt t="22952" x="7999413" y="2336800"/>
          <p14:tracePt t="22963" x="8040688" y="2308225"/>
          <p14:tracePt t="22978" x="8061325" y="2295525"/>
          <p14:tracePt t="22995" x="8102600" y="2266950"/>
          <p14:tracePt t="22998" x="8137525" y="2239963"/>
          <p14:tracePt t="23011" x="8178800" y="2219325"/>
          <p14:tracePt t="23029" x="8212138" y="2192338"/>
          <p14:tracePt t="23044" x="8321675" y="2151063"/>
          <p14:tracePt t="23067" x="8383588" y="2130425"/>
          <p14:tracePt t="23083" x="8431213" y="2109788"/>
          <p14:tracePt t="23086" x="8478838" y="2089150"/>
          <p14:tracePt t="23096" x="8520113" y="2062163"/>
          <p14:tracePt t="23112" x="8548688" y="2035175"/>
          <p14:tracePt t="23129" x="8602663" y="1979613"/>
          <p14:tracePt t="23147" x="8616950" y="1966913"/>
          <p14:tracePt t="23164" x="8650288" y="1952625"/>
          <p14:tracePt t="23167" x="8685213" y="1925638"/>
          <p14:tracePt t="23179" x="8705850" y="1917700"/>
          <p14:tracePt t="23195" x="8767763" y="1897063"/>
          <p14:tracePt t="23211" x="8877300" y="1870075"/>
          <p14:tracePt t="23240" x="8951913" y="1857375"/>
          <p14:tracePt t="23244" x="8966200" y="1857375"/>
          <p14:tracePt t="23251" x="9013825" y="1857375"/>
          <p14:tracePt t="23260" x="9061450" y="1857375"/>
          <p14:tracePt t="23272" x="9088438" y="1857375"/>
          <p14:tracePt t="23284" x="9109075" y="1857375"/>
          <p14:tracePt t="23296" x="9129713" y="1857375"/>
          <p14:tracePt t="23311" x="9144000" y="1857375"/>
          <p14:tracePt t="23328" x="9150350" y="1857375"/>
          <p14:tracePt t="23344" x="9164638" y="1857375"/>
          <p14:tracePt t="23430" x="9158288" y="1857375"/>
          <p14:tracePt t="23440" x="9150350" y="1857375"/>
          <p14:tracePt t="23452" x="9137650" y="1857375"/>
          <p14:tracePt t="23465" x="9109075" y="1870075"/>
          <p14:tracePt t="23484" x="9075738" y="1876425"/>
          <p14:tracePt t="23497" x="9034463" y="1884363"/>
          <p14:tracePt t="23512" x="8931275" y="1917700"/>
          <p14:tracePt t="23528" x="8869363" y="1925638"/>
          <p14:tracePt t="23552" x="8794750" y="1979613"/>
          <p14:tracePt t="23564" x="8767763" y="2000250"/>
          <p14:tracePt t="23579" x="8739188" y="2035175"/>
          <p14:tracePt t="23596" x="8699500" y="2089150"/>
          <p14:tracePt t="23617" x="8678863" y="2117725"/>
          <p14:tracePt t="23632" x="8650288" y="2157413"/>
          <p14:tracePt t="23635" x="8623300" y="2192338"/>
          <p14:tracePt t="23646" x="8609013" y="2247900"/>
          <p14:tracePt t="23662" x="8569325" y="2295525"/>
          <p14:tracePt t="23679" x="8499475" y="2405063"/>
          <p14:tracePt t="23705" x="8459788" y="2452688"/>
          <p14:tracePt t="23708" x="8404225" y="2493963"/>
          <p14:tracePt t="23718" x="8342313" y="2535238"/>
          <p14:tracePt t="23729" x="8267700" y="2576513"/>
          <p14:tracePt t="23746" x="8199438" y="2609850"/>
          <p14:tracePt t="23763" x="8137525" y="2651125"/>
          <p14:tracePt t="23766" x="8075613" y="2692400"/>
          <p14:tracePt t="23778" x="8020050" y="2747963"/>
          <p14:tracePt t="23801" x="7918450" y="2822575"/>
          <p14:tracePt t="23814" x="7889875" y="2878138"/>
          <p14:tracePt t="23829" x="7862888" y="2911475"/>
          <p14:tracePt t="23848" x="7815263" y="2979738"/>
          <p14:tracePt t="23851" x="7794625" y="3000375"/>
          <p14:tracePt t="23862" x="7767638" y="3028950"/>
          <p14:tracePt t="23888" x="7699375" y="3068638"/>
          <p14:tracePt t="23892" x="7678738" y="3089275"/>
          <p14:tracePt t="23902" x="7623175" y="3109913"/>
          <p14:tracePt t="23913" x="7561263" y="3117850"/>
          <p14:tracePt t="23929" x="7499350" y="3138488"/>
          <p14:tracePt t="23934" x="7418388" y="3171825"/>
          <p14:tracePt t="23945" x="7356475" y="3192463"/>
          <p14:tracePt t="23962" x="7294563" y="3213100"/>
          <p14:tracePt t="23980" x="7199313" y="3248025"/>
          <p14:tracePt t="23995" x="7150100" y="3268663"/>
          <p14:tracePt t="24020" x="7081838" y="3295650"/>
          <p14:tracePt t="24032" x="7048500" y="3308350"/>
          <p14:tracePt t="24047" x="7027863" y="3322638"/>
          <p14:tracePt t="24063" x="6992938" y="3328988"/>
          <p14:tracePt t="24079" x="6980238" y="3328988"/>
          <p14:tracePt t="24096" x="6972300" y="3328988"/>
          <p14:tracePt t="24113" x="6951663" y="3336925"/>
          <p14:tracePt t="24134" x="6945313" y="3343275"/>
          <p14:tracePt t="24154" x="6904038" y="3343275"/>
          <p14:tracePt t="24166" x="6897688" y="3349625"/>
          <p14:tracePt t="24180" x="6889750" y="3349625"/>
          <p14:tracePt t="24196" x="6877050" y="3349625"/>
          <p14:tracePt t="24219" x="6883400" y="3349625"/>
          <p14:tracePt t="24232" x="6897688" y="3343275"/>
          <p14:tracePt t="24246" x="6904038" y="3336925"/>
          <p14:tracePt t="24267" x="6918325" y="3336925"/>
          <p14:tracePt t="24272" x="6938963" y="3322638"/>
          <p14:tracePt t="24281" x="6951663" y="3322638"/>
          <p14:tracePt t="24296" x="6986588" y="3316288"/>
          <p14:tracePt t="24312" x="7013575" y="3308350"/>
          <p14:tracePt t="24315" x="7054850" y="3289300"/>
          <p14:tracePt t="24329" x="7075488" y="3275013"/>
          <p14:tracePt t="24357" x="7123113" y="3233738"/>
          <p14:tracePt t="24371" x="7150100" y="3219450"/>
          <p14:tracePt t="24380" x="7164388" y="3198813"/>
          <p14:tracePt t="24397" x="7185025" y="3186113"/>
          <p14:tracePt t="24412" x="7212013" y="3151188"/>
          <p14:tracePt t="24429" x="7212013" y="3138488"/>
          <p14:tracePt t="24447" x="7232650" y="3124200"/>
          <p14:tracePt t="24462" x="7246938" y="3109913"/>
          <p14:tracePt t="24488" x="7259638" y="3082925"/>
          <p14:tracePt t="24499" x="7273925" y="3076575"/>
          <p14:tracePt t="24513" x="7280275" y="3062288"/>
          <p14:tracePt t="24530" x="7308850" y="3035300"/>
          <p14:tracePt t="24550" x="7315200" y="3028950"/>
          <p14:tracePt t="24564" x="7321550" y="3021013"/>
          <p14:tracePt t="24579" x="7335838" y="3008313"/>
          <p14:tracePt t="24596" x="7335838" y="3000375"/>
          <p14:tracePt t="24625" x="7335838" y="2994025"/>
          <p14:tracePt t="24640" x="7350125" y="2979738"/>
          <p14:tracePt t="24652" x="7356475" y="2973388"/>
          <p14:tracePt t="24664" x="7362825" y="2967038"/>
          <p14:tracePt t="24680" x="7362825" y="2959100"/>
          <p14:tracePt t="24697" x="7377113" y="2952750"/>
          <p14:tracePt t="24713" x="7377113" y="2946400"/>
          <p14:tracePt t="24729" x="7383463" y="2938463"/>
          <p14:tracePt t="24752" x="7410450" y="2917825"/>
          <p14:tracePt t="24774" x="7418388" y="2911475"/>
          <p14:tracePt t="24786" x="7424738" y="2905125"/>
          <p14:tracePt t="24797" x="7431088" y="2905125"/>
          <p14:tracePt t="24813" x="7439025" y="2905125"/>
          <p14:tracePt t="24830" x="7445375" y="2898775"/>
          <p14:tracePt t="24847" x="7445375" y="2890838"/>
          <p14:tracePt t="24863" x="7459663" y="2890838"/>
          <p14:tracePt t="24884" x="7466013" y="2890838"/>
          <p14:tracePt t="24914" x="7466013" y="2884488"/>
          <p14:tracePt t="24996" x="7466013" y="2870200"/>
          <p14:tracePt t="25116" x="7466013" y="2863850"/>
          <p14:tracePt t="25159" x="7466013" y="2857500"/>
          <p14:tracePt t="25178" x="7472363" y="2857500"/>
          <p14:tracePt t="25188" x="7472363" y="2849563"/>
          <p14:tracePt t="25202" x="7472363" y="2843213"/>
          <p14:tracePt t="25228" x="7472363" y="2836863"/>
          <p14:tracePt t="25239" x="7472363" y="2828925"/>
          <p14:tracePt t="25261" x="7472363" y="2816225"/>
          <p14:tracePt t="25272" x="7472363" y="2808288"/>
          <p14:tracePt t="25297" x="7472363" y="2801938"/>
          <p14:tracePt t="25308" x="7472363" y="2795588"/>
          <p14:tracePt t="25337" x="7472363" y="2787650"/>
          <p14:tracePt t="25357" x="7480300" y="2781300"/>
          <p14:tracePt t="25380" x="7480300" y="2774950"/>
          <p14:tracePt t="25404" x="7486650" y="2768600"/>
          <p14:tracePt t="25447" x="7493000" y="2768600"/>
          <p14:tracePt t="25476" x="7499350" y="2768600"/>
          <p14:tracePt t="25488" x="7507288" y="2768600"/>
          <p14:tracePt t="25502" x="7519988" y="2768600"/>
          <p14:tracePt t="25513" x="7527925" y="2768600"/>
          <p14:tracePt t="25536" x="7540625" y="2768600"/>
          <p14:tracePt t="25551" x="7581900" y="2774950"/>
          <p14:tracePt t="25566" x="7616825" y="2774950"/>
          <p14:tracePt t="25581" x="7643813" y="2768600"/>
          <p14:tracePt t="25597" x="7732713" y="2740025"/>
          <p14:tracePt t="25618" x="7794625" y="2713038"/>
          <p14:tracePt t="25633" x="7869238" y="2678113"/>
          <p14:tracePt t="25636" x="7959725" y="2644775"/>
          <p14:tracePt t="25647" x="8081963" y="2597150"/>
          <p14:tracePt t="25664" x="8199438" y="2562225"/>
          <p14:tracePt t="25684" x="8418513" y="2452688"/>
          <p14:tracePt t="25698" x="8507413" y="2417763"/>
          <p14:tracePt t="25714" x="8569325" y="2378075"/>
          <p14:tracePt t="25730" x="8664575" y="2322513"/>
          <p14:tracePt t="25752" x="8705850" y="2301875"/>
          <p14:tracePt t="25767" x="8780463" y="2247900"/>
          <p14:tracePt t="25781" x="8801100" y="2227263"/>
          <p14:tracePt t="25797" x="8829675" y="2212975"/>
          <p14:tracePt t="25814" x="8897938" y="2165350"/>
          <p14:tracePt t="25831" x="8910638" y="2136775"/>
          <p14:tracePt t="25849" x="8972550" y="2103438"/>
          <p14:tracePt t="25869" x="8999538" y="2076450"/>
          <p14:tracePt t="25884" x="9028113" y="2055813"/>
          <p14:tracePt t="25898" x="9075738" y="2020888"/>
          <p14:tracePt t="25914" x="9088438" y="2006600"/>
          <p14:tracePt t="25931" x="9102725" y="1993900"/>
          <p14:tracePt t="25960" x="9129713" y="1958975"/>
          <p14:tracePt t="25967" x="9144000" y="1952625"/>
          <p14:tracePt t="25973" x="9150350" y="1938338"/>
          <p14:tracePt t="25982" x="9150350" y="1931988"/>
          <p14:tracePt t="25992" x="9158288" y="1917700"/>
          <p14:tracePt t="26004" x="9164638" y="1905000"/>
          <p14:tracePt t="26027" x="9164638" y="1897063"/>
          <p14:tracePt t="26040" x="9178925" y="1897063"/>
          <p14:tracePt t="26054" x="9178925" y="1890713"/>
          <p14:tracePt t="26974" x="9178925" y="1897063"/>
          <p14:tracePt t="26987" x="9170988" y="1905000"/>
          <p14:tracePt t="26999" x="9170988" y="1911350"/>
          <p14:tracePt t="27023" x="9164638" y="1931988"/>
          <p14:tracePt t="27037" x="9164638" y="1938338"/>
          <p14:tracePt t="27049" x="9158288" y="1946275"/>
          <p14:tracePt t="27065" x="9158288" y="1952625"/>
          <p14:tracePt t="27085" x="9144000" y="1987550"/>
          <p14:tracePt t="27099" x="9129713" y="2000250"/>
          <p14:tracePt t="27116" x="9117013" y="2027238"/>
          <p14:tracePt t="27132" x="9096375" y="2082800"/>
          <p14:tracePt t="27148" x="9075738" y="2109788"/>
          <p14:tracePt t="27168" x="9028113" y="2198688"/>
          <p14:tracePt t="27182" x="8999538" y="2233613"/>
          <p14:tracePt t="27199" x="8972550" y="2287588"/>
          <p14:tracePt t="27215" x="8890000" y="2384425"/>
          <p14:tracePt t="27232" x="8848725" y="2438400"/>
          <p14:tracePt t="27252" x="8801100" y="2520950"/>
          <p14:tracePt t="27265" x="8794750" y="2562225"/>
          <p14:tracePt t="27281" x="8780463" y="2582863"/>
          <p14:tracePt t="27299" x="8780463" y="2624138"/>
          <p14:tracePt t="27316" x="8794750" y="2657475"/>
          <p14:tracePt t="27334" x="8829675" y="2733675"/>
          <p14:tracePt t="27349" x="8869363" y="2787650"/>
          <p14:tracePt t="27367" x="8918575" y="2816225"/>
          <p14:tracePt t="27384" x="9061450" y="2898775"/>
          <p14:tracePt t="27399" x="9129713" y="2932113"/>
          <p14:tracePt t="27417" x="9164638" y="2952750"/>
          <p14:tracePt t="27421" x="9212263" y="2973388"/>
          <p14:tracePt t="27433" x="9253538" y="3000375"/>
          <p14:tracePt t="27448" x="9294813" y="3035300"/>
          <p14:tracePt t="27467" x="9390063" y="3089275"/>
          <p14:tracePt t="27482" x="9439275" y="3109913"/>
          <p14:tracePt t="27498" x="9486900" y="3144838"/>
          <p14:tracePt t="27515" x="9588500" y="3192463"/>
          <p14:tracePt t="27532" x="9623425" y="3206750"/>
          <p14:tracePt t="27550" x="9712325" y="3248025"/>
          <p14:tracePt t="27566" x="9747250" y="3254375"/>
          <p14:tracePt t="27583" x="9780588" y="3275013"/>
          <p14:tracePt t="27588" x="9809163" y="3281363"/>
          <p14:tracePt t="27599" x="9836150" y="3302000"/>
          <p14:tracePt t="27616" x="9848850" y="3308350"/>
          <p14:tracePt t="27634" x="9890125" y="3316288"/>
          <p14:tracePt t="27650" x="9898063" y="3322638"/>
          <p14:tracePt t="27666" x="9910763" y="3328988"/>
          <p14:tracePt t="27682" x="9931400" y="3349625"/>
          <p14:tracePt t="27699" x="9945688" y="3357563"/>
          <p14:tracePt t="27717" x="9952038" y="3363913"/>
          <p14:tracePt t="27720" x="9966325" y="3363913"/>
          <p14:tracePt t="27732" x="9966325" y="3370263"/>
          <p14:tracePt t="27749" x="9972675" y="3378200"/>
          <p14:tracePt t="27766" x="9993313" y="3390900"/>
          <p14:tracePt t="27783" x="9999663" y="3390900"/>
          <p14:tracePt t="27799" x="9999663" y="3405188"/>
          <p14:tracePt t="27824" x="9999663" y="3411538"/>
          <p14:tracePt t="31349" x="9999663" y="3419475"/>
          <p14:tracePt t="31359" x="9999663" y="3425825"/>
          <p14:tracePt t="31383" x="9999663" y="3432175"/>
          <p14:tracePt t="31408" x="9999663" y="3438525"/>
          <p14:tracePt t="31432" x="9999663" y="3459163"/>
          <p14:tracePt t="31443" x="9999663" y="3467100"/>
          <p14:tracePt t="31458" x="9999663" y="3473450"/>
          <p14:tracePt t="31468" x="10007600" y="3479800"/>
          <p14:tracePt t="31480" x="10007600" y="3487738"/>
          <p14:tracePt t="31493" x="10013950" y="3494088"/>
          <p14:tracePt t="31504" x="10020300" y="3500438"/>
          <p14:tracePt t="31520" x="10028238" y="3508375"/>
          <p14:tracePt t="31536" x="10040938" y="3521075"/>
          <p14:tracePt t="31553" x="10061575" y="3535363"/>
          <p14:tracePt t="31570" x="10075863" y="3541713"/>
          <p14:tracePt t="31587" x="10082213" y="3541713"/>
          <p14:tracePt t="31590" x="10109200" y="3549650"/>
          <p14:tracePt t="31603" x="10123488" y="3549650"/>
          <p14:tracePt t="31622" x="10144125" y="3556000"/>
          <p14:tracePt t="31637" x="10191750" y="3556000"/>
          <p14:tracePt t="31654" x="10206038" y="3568700"/>
          <p14:tracePt t="31669" x="10218738" y="3568700"/>
          <p14:tracePt t="31692" x="10253663" y="3568700"/>
          <p14:tracePt t="31705" x="10260013" y="3568700"/>
          <p14:tracePt t="31720" x="10267950" y="3568700"/>
          <p14:tracePt t="31737" x="10274300" y="3568700"/>
          <p14:tracePt t="31758" x="10280650" y="3568700"/>
          <p14:tracePt t="31863" x="10280650" y="3562350"/>
          <p14:tracePt t="31899" x="10280650" y="3556000"/>
          <p14:tracePt t="31911" x="10274300" y="3556000"/>
          <p14:tracePt t="31924" x="10260013" y="3549650"/>
          <p14:tracePt t="31937" x="10239375" y="3549650"/>
          <p14:tracePt t="31962" x="10226675" y="3541713"/>
          <p14:tracePt t="31968" x="10198100" y="3535363"/>
          <p14:tracePt t="31980" x="10179050" y="3535363"/>
          <p14:tracePt t="31988" x="10164763" y="3529013"/>
          <p14:tracePt t="32004" x="10144125" y="3529013"/>
          <p14:tracePt t="32009" x="10129838" y="3521075"/>
          <p14:tracePt t="32020" x="10123488" y="3521075"/>
          <p14:tracePt t="32037" x="10109200" y="3508375"/>
          <p14:tracePt t="32053" x="10088563" y="3508375"/>
          <p14:tracePt t="32056" x="10082213" y="3508375"/>
          <p14:tracePt t="32070" x="10082213" y="3500438"/>
          <p14:tracePt t="32087" x="10075863" y="3500438"/>
          <p14:tracePt t="32104" x="10067925" y="3500438"/>
          <p14:tracePt t="32120" x="10061575" y="3500438"/>
          <p14:tracePt t="32141" x="10055225" y="3500438"/>
          <p14:tracePt t="32186" x="10048875" y="3500438"/>
          <p14:tracePt t="32954" x="10028238" y="3521075"/>
          <p14:tracePt t="32967" x="9966325" y="3582988"/>
          <p14:tracePt t="32979" x="9877425" y="3686175"/>
          <p14:tracePt t="32993" x="9788525" y="3795713"/>
          <p14:tracePt t="33004" x="9712325" y="3925888"/>
          <p14:tracePt t="33022" x="9650413" y="4035425"/>
          <p14:tracePt t="33039" x="9555163" y="4186238"/>
          <p14:tracePt t="33055" x="9528175" y="4233863"/>
          <p14:tracePt t="33071" x="9493250" y="4310063"/>
          <p14:tracePt t="33076" x="9451975" y="4370388"/>
          <p14:tracePt t="33089" x="9410700" y="4446588"/>
          <p14:tracePt t="33106" x="9356725" y="4521200"/>
          <p14:tracePt t="33122" x="9253538" y="4721225"/>
          <p14:tracePt t="33138" x="9205913" y="4843463"/>
          <p14:tracePt t="33155" x="9158288" y="4932363"/>
          <p14:tracePt t="33172" x="9082088" y="5111750"/>
          <p14:tracePt t="33188" x="9034463" y="5186363"/>
          <p14:tracePt t="33206" x="9007475" y="5248275"/>
          <p14:tracePt t="33209" x="8966200" y="5310188"/>
          <p14:tracePt t="33222" x="8910638" y="5384800"/>
          <p14:tracePt t="33238" x="8869363" y="5446713"/>
          <p14:tracePt t="33254" x="8780463" y="5597525"/>
          <p14:tracePt t="33271" x="8753475" y="5672138"/>
          <p14:tracePt t="33290" x="8658225" y="5810250"/>
          <p14:tracePt t="33305" x="8616950" y="5884863"/>
          <p14:tracePt t="33322" x="8561388" y="5946775"/>
          <p14:tracePt t="33343" x="8451850" y="6049963"/>
          <p14:tracePt t="33357" x="8383588" y="6118225"/>
          <p14:tracePt t="33374" x="8321675" y="6192838"/>
          <p14:tracePt t="33377" x="8267700" y="6248400"/>
          <p14:tracePt t="33389" x="8205788" y="6310313"/>
          <p14:tracePt t="33404" x="8164513" y="6357938"/>
          <p14:tracePt t="33429" x="8075613" y="6426200"/>
          <p14:tracePt t="33440" x="8027988" y="6446838"/>
          <p14:tracePt t="33456" x="7980363" y="6467475"/>
          <p14:tracePt t="33471" x="7780338" y="6488113"/>
          <p14:tracePt t="33488" x="7664450" y="6502400"/>
          <p14:tracePt t="33507" x="7466013" y="6535738"/>
          <p14:tracePt t="33522" x="7389813" y="6556375"/>
          <p14:tracePt t="33547" x="7259638" y="6597650"/>
          <p14:tracePt t="33565" x="7185025" y="6624638"/>
          <p14:tracePt t="33568" x="7102475" y="6638925"/>
          <p14:tracePt t="33578" x="7000875" y="6659563"/>
          <p14:tracePt t="33589" x="6904038" y="6686550"/>
          <p14:tracePt t="33606" x="6800850" y="6692900"/>
          <p14:tracePt t="33629" x="6630988" y="6727825"/>
          <p14:tracePt t="33641" x="6554788" y="6734175"/>
          <p14:tracePt t="33656" x="6500813" y="6734175"/>
          <p14:tracePt t="33672" x="6430963" y="6734175"/>
          <p14:tracePt t="33675" x="6356350" y="6734175"/>
          <p14:tracePt t="33688" x="6273800" y="6734175"/>
          <p14:tracePt t="33705" x="6178550" y="6734175"/>
          <p14:tracePt t="33722" x="6034088" y="6713538"/>
          <p14:tracePt t="33741" x="5986463" y="6700838"/>
          <p14:tracePt t="33758" x="5903913" y="6700838"/>
          <p14:tracePt t="33773" x="5883275" y="6700838"/>
          <p14:tracePt t="33788" x="5835650" y="6692900"/>
          <p14:tracePt t="33805" x="5740400" y="6686550"/>
          <p14:tracePt t="33822" x="5684838" y="6686550"/>
          <p14:tracePt t="33839" x="5616575" y="6686550"/>
          <p14:tracePt t="33845" x="5534025" y="6686550"/>
          <p14:tracePt t="33860" x="5445125" y="6700838"/>
          <p14:tracePt t="33878" x="5376863" y="6700838"/>
          <p14:tracePt t="33891" x="5246688" y="6686550"/>
          <p14:tracePt t="33906" x="5199063" y="6686550"/>
          <p14:tracePt t="33922" x="5164138" y="6680200"/>
          <p14:tracePt t="33926" x="5130800" y="6665913"/>
          <p14:tracePt t="33943" x="5095875" y="6659563"/>
          <p14:tracePt t="33961" x="5054600" y="6645275"/>
          <p14:tracePt t="33976" x="4986338" y="6632575"/>
          <p14:tracePt t="33989" x="4945063" y="6618288"/>
          <p14:tracePt t="34006" x="4911725" y="6611938"/>
          <p14:tracePt t="34022" x="4891088" y="6611938"/>
          <p14:tracePt t="34039" x="4883150" y="6604000"/>
          <p14:tracePt t="34057" x="4876800" y="6604000"/>
          <p14:tracePt t="34060" x="4862513" y="6604000"/>
          <p14:tracePt t="34085" x="4856163" y="6604000"/>
          <p14:tracePt t="34096" x="4849813" y="6604000"/>
          <p14:tracePt t="34107" x="4849813" y="6597650"/>
          <p14:tracePt t="34122" x="4841875" y="6597650"/>
          <p14:tracePt t="34200" x="4841875" y="6591300"/>
          <p14:tracePt t="34212" x="4856163" y="6577013"/>
          <p14:tracePt t="34227" x="4897438" y="6570663"/>
          <p14:tracePt t="34237" x="4951413" y="6562725"/>
          <p14:tracePt t="34248" x="5027613" y="6562725"/>
          <p14:tracePt t="34266" x="5068888" y="6562725"/>
          <p14:tracePt t="34275" x="5130800" y="6562725"/>
          <p14:tracePt t="34290" x="5178425" y="6562725"/>
          <p14:tracePt t="34308" x="5211763" y="6562725"/>
          <p14:tracePt t="34312" x="5246688" y="6562725"/>
          <p14:tracePt t="34323" x="5281613" y="6550025"/>
          <p14:tracePt t="34339" x="5308600" y="6550025"/>
          <p14:tracePt t="34367" x="5397500" y="6529388"/>
          <p14:tracePt t="34379" x="5445125" y="6529388"/>
          <p14:tracePt t="34391" x="5480050" y="6529388"/>
          <p14:tracePt t="34407" x="5548313" y="6523038"/>
          <p14:tracePt t="34429" x="5575300" y="6523038"/>
          <p14:tracePt t="34433" x="5602288" y="6523038"/>
          <p14:tracePt t="34441" x="5622925" y="6523038"/>
          <p14:tracePt t="34456" x="5637213" y="6523038"/>
          <p14:tracePt t="34472" x="5664200" y="6523038"/>
          <p14:tracePt t="34489" x="5684838" y="6529388"/>
          <p14:tracePt t="34507" x="5711825" y="6529388"/>
          <p14:tracePt t="34525" x="5719763" y="6529388"/>
          <p14:tracePt t="34527" x="5732463" y="6542088"/>
          <p14:tracePt t="34542" x="5753100" y="6542088"/>
          <p14:tracePt t="34557" x="5767388" y="6542088"/>
          <p14:tracePt t="34573" x="5815013" y="6542088"/>
          <p14:tracePt t="34589" x="5842000" y="6542088"/>
          <p14:tracePt t="34616" x="5897563" y="6542088"/>
          <p14:tracePt t="34627" x="5930900" y="6535738"/>
          <p14:tracePt t="34636" x="5959475" y="6535738"/>
          <p14:tracePt t="34645" x="5992813" y="6529388"/>
          <p14:tracePt t="34657" x="6027738" y="6523038"/>
          <p14:tracePt t="34673" x="6089650" y="6523038"/>
          <p14:tracePt t="34689" x="6151563" y="6523038"/>
          <p14:tracePt t="34694" x="6191250" y="6523038"/>
          <p14:tracePt t="34707" x="6253163" y="6523038"/>
          <p14:tracePt t="34728" x="6300788" y="6523038"/>
          <p14:tracePt t="34733" x="6335713" y="6523038"/>
          <p14:tracePt t="34743" x="6370638" y="6523038"/>
          <p14:tracePt t="34766" x="6403975" y="6523038"/>
          <p14:tracePt t="34770" x="6438900" y="6523038"/>
          <p14:tracePt t="34780" x="6465888" y="6523038"/>
          <p14:tracePt t="34791" x="6513513" y="6523038"/>
          <p14:tracePt t="34806" x="6548438" y="6523038"/>
          <p14:tracePt t="34824" x="6610350" y="6515100"/>
          <p14:tracePt t="34840" x="6657975" y="6502400"/>
          <p14:tracePt t="34856" x="6678613" y="6494463"/>
          <p14:tracePt t="34877" x="6740525" y="6481763"/>
          <p14:tracePt t="34892" x="6767513" y="6473825"/>
          <p14:tracePt t="34910" x="6821488" y="6467475"/>
          <p14:tracePt t="34924" x="6842125" y="6461125"/>
          <p14:tracePt t="34946" x="6862763" y="6461125"/>
          <p14:tracePt t="34949" x="6877050" y="6461125"/>
          <p14:tracePt t="34960" x="6897688" y="6453188"/>
          <p14:tracePt t="34974" x="6910388" y="6453188"/>
          <p14:tracePt t="34990" x="6918325" y="6453188"/>
          <p14:tracePt t="35006" x="6945313" y="6453188"/>
          <p14:tracePt t="35023" x="6951663" y="6453188"/>
          <p14:tracePt t="35041" x="6980238" y="6453188"/>
          <p14:tracePt t="35056" x="7000875" y="6453188"/>
          <p14:tracePt t="35085" x="7048500" y="6467475"/>
          <p14:tracePt t="35098" x="7081838" y="6467475"/>
          <p14:tracePt t="35108" x="7110413" y="6481763"/>
          <p14:tracePt t="35124" x="7178675" y="6488113"/>
          <p14:tracePt t="35140" x="7212013" y="6488113"/>
          <p14:tracePt t="35165" x="7308850" y="6494463"/>
          <p14:tracePt t="35177" x="7342188" y="6508750"/>
          <p14:tracePt t="35192" x="7377113" y="6508750"/>
          <p14:tracePt t="35208" x="7439025" y="6515100"/>
          <p14:tracePt t="35227" x="7466013" y="6523038"/>
          <p14:tracePt t="35242" x="7480300" y="6523038"/>
          <p14:tracePt t="35256" x="7513638" y="6529388"/>
          <p14:tracePt t="35274" x="7527925" y="6529388"/>
          <p14:tracePt t="35296" x="7561263" y="6529388"/>
          <p14:tracePt t="35308" x="7575550" y="6542088"/>
          <p14:tracePt t="35324" x="7581900" y="6550025"/>
          <p14:tracePt t="35345" x="7616825" y="6556375"/>
          <p14:tracePt t="35358" x="7629525" y="6562725"/>
          <p14:tracePt t="35375" x="7643813" y="6570663"/>
          <p14:tracePt t="35378" x="7658100" y="6570663"/>
          <p14:tracePt t="35390" x="7678738" y="6577013"/>
          <p14:tracePt t="35411" x="7685088" y="6577013"/>
          <p14:tracePt t="35415" x="7705725" y="6577013"/>
          <p14:tracePt t="35425" x="7720013" y="6577013"/>
          <p14:tracePt t="35440" x="7726363" y="6591300"/>
          <p14:tracePt t="35457" x="7732713" y="6591300"/>
          <p14:tracePt t="35460" x="7759700" y="6591300"/>
          <p14:tracePt t="35473" x="7767638" y="6597650"/>
          <p14:tracePt t="35490" x="7780338" y="6597650"/>
          <p14:tracePt t="35506" x="7808913" y="6597650"/>
          <p14:tracePt t="35529" x="7821613" y="6597650"/>
          <p14:tracePt t="35543" x="7835900" y="6597650"/>
          <p14:tracePt t="35547" x="7842250" y="6597650"/>
          <p14:tracePt t="35558" x="7862888" y="6597650"/>
          <p14:tracePt t="35576" x="7869238" y="6597650"/>
          <p14:tracePt t="35591" x="7889875" y="6597650"/>
          <p14:tracePt t="35607" x="7897813" y="6597650"/>
          <p14:tracePt t="35639" x="7924800" y="6597650"/>
          <p14:tracePt t="35649" x="7931150" y="6597650"/>
          <p14:tracePt t="35659" x="7939088" y="6597650"/>
          <p14:tracePt t="35675" x="7972425" y="6597650"/>
          <p14:tracePt t="35690" x="7980363" y="6604000"/>
          <p14:tracePt t="35707" x="7993063" y="6604000"/>
          <p14:tracePt t="35723" x="8007350" y="6604000"/>
          <p14:tracePt t="35747" x="8027988" y="6604000"/>
          <p14:tracePt t="35761" x="8048625" y="6611938"/>
          <p14:tracePt t="35775" x="8054975" y="6611938"/>
          <p14:tracePt t="35790" x="8081963" y="6611938"/>
          <p14:tracePt t="35807" x="8108950" y="6624638"/>
          <p14:tracePt t="35830" x="8123238" y="6624638"/>
          <p14:tracePt t="35844" x="8143875" y="6624638"/>
          <p14:tracePt t="35848" x="8150225" y="6624638"/>
          <p14:tracePt t="35857" x="8164513" y="6624638"/>
          <p14:tracePt t="35874" x="8178800" y="6632575"/>
          <p14:tracePt t="35891" x="8199438" y="6632575"/>
          <p14:tracePt t="35907" x="8212138" y="6632575"/>
          <p14:tracePt t="35929" x="8220075" y="6632575"/>
          <p14:tracePt t="35945" x="8232775" y="6632575"/>
          <p14:tracePt t="35965" x="8253413" y="6632575"/>
          <p14:tracePt t="35968" x="8259763" y="6632575"/>
          <p14:tracePt t="35979" x="8274050" y="6632575"/>
          <p14:tracePt t="35992" x="8288338" y="6645275"/>
          <p14:tracePt t="36007" x="8301038" y="6645275"/>
          <p14:tracePt t="36028" x="8315325" y="6645275"/>
          <p14:tracePt t="36042" x="8321675" y="6645275"/>
          <p14:tracePt t="36058" x="8335963" y="6645275"/>
          <p14:tracePt t="36074" x="8342313" y="6645275"/>
          <p14:tracePt t="36100" x="8362950" y="6645275"/>
          <p14:tracePt t="36112" x="8369300" y="6645275"/>
          <p14:tracePt t="36125" x="8377238" y="6645275"/>
          <p14:tracePt t="36141" x="8389938" y="6645275"/>
          <p14:tracePt t="36145" x="8397875" y="6645275"/>
          <p14:tracePt t="36158" x="8418513" y="6645275"/>
          <p14:tracePt t="36175" x="8424863" y="6645275"/>
          <p14:tracePt t="36180" x="8431213" y="6645275"/>
          <p14:tracePt t="36206" x="8439150" y="6645275"/>
          <p14:tracePt t="36217" x="8445500" y="6645275"/>
          <p14:tracePt t="36237" x="8451850" y="6645275"/>
          <p14:tracePt t="36262" x="8459788" y="6645275"/>
          <p14:tracePt t="36321" x="8472488" y="6645275"/>
          <p14:tracePt t="36394" x="8478838" y="6645275"/>
          <p14:tracePt t="36435" x="8486775" y="6645275"/>
          <p14:tracePt t="36466" x="8493125" y="6645275"/>
          <p14:tracePt t="36513" x="8499475" y="6645275"/>
          <p14:tracePt t="36557" x="8507413" y="6645275"/>
          <p14:tracePt t="37353" x="8507413" y="6638925"/>
          <p14:tracePt t="37365" x="8499475" y="6638925"/>
          <p14:tracePt t="37378" x="8493125" y="6638925"/>
          <p14:tracePt t="37388" x="8486775" y="6638925"/>
          <p14:tracePt t="37401" x="8478838" y="6638925"/>
          <p14:tracePt t="37414" x="8466138" y="6638925"/>
          <p14:tracePt t="37436" x="8459788" y="6632575"/>
          <p14:tracePt t="37449" x="8445500" y="6632575"/>
          <p14:tracePt t="37462" x="8431213" y="6632575"/>
          <p14:tracePt t="37476" x="8424863" y="6632575"/>
          <p14:tracePt t="37493" x="8404225" y="6624638"/>
          <p14:tracePt t="37509" x="8362950" y="6624638"/>
          <p14:tracePt t="37526" x="8350250" y="6624638"/>
          <p14:tracePt t="37542" x="8342313" y="6624638"/>
          <p14:tracePt t="37547" x="8329613" y="6624638"/>
          <p14:tracePt t="37559" x="8308975" y="6624638"/>
          <p14:tracePt t="37577" x="8301038" y="6624638"/>
          <p14:tracePt t="37593" x="8288338" y="6624638"/>
          <p14:tracePt t="37608" x="8274050" y="6624638"/>
          <p14:tracePt t="37628" x="8267700" y="6624638"/>
          <p14:tracePt t="37643" x="8247063" y="6624638"/>
          <p14:tracePt t="37659" x="8232775" y="6624638"/>
          <p14:tracePt t="37676" x="8220075" y="6624638"/>
          <p14:tracePt t="37693" x="8212138" y="6624638"/>
          <p14:tracePt t="37709" x="8205788" y="6624638"/>
          <p14:tracePt t="37714" x="8191500" y="6624638"/>
          <p14:tracePt t="37736" x="8185150" y="6624638"/>
          <p14:tracePt t="37749" x="8178800" y="6632575"/>
          <p14:tracePt t="37760" x="8164513" y="6632575"/>
          <p14:tracePt t="37776" x="8158163" y="6632575"/>
          <p14:tracePt t="37793" x="8150225" y="6632575"/>
          <p14:tracePt t="37797" x="8137525" y="6632575"/>
          <p14:tracePt t="37822" x="8129588" y="6632575"/>
          <p14:tracePt t="37834" x="8123238" y="6632575"/>
          <p14:tracePt t="37845" x="8116888" y="6632575"/>
          <p14:tracePt t="37859" x="8108950" y="6632575"/>
          <p14:tracePt t="37876" x="8102600" y="6632575"/>
          <p14:tracePt t="37893" x="8089900" y="6632575"/>
          <p14:tracePt t="37909" x="8069263" y="6632575"/>
          <p14:tracePt t="37935" x="8048625" y="6632575"/>
          <p14:tracePt t="37945" x="8020050" y="6632575"/>
          <p14:tracePt t="37976" x="7972425" y="6632575"/>
          <p14:tracePt t="37980" x="7959725" y="6645275"/>
          <p14:tracePt t="37989" x="7931150" y="6645275"/>
          <p14:tracePt t="38000" x="7918450" y="6645275"/>
          <p14:tracePt t="38015" x="7889875" y="6653213"/>
          <p14:tracePt t="38027" x="7883525" y="6653213"/>
          <p14:tracePt t="38043" x="7869238" y="6653213"/>
          <p14:tracePt t="38059" x="7842250" y="6653213"/>
          <p14:tracePt t="38079" x="7835900" y="6653213"/>
          <p14:tracePt t="38099" x="7808913" y="6653213"/>
          <p14:tracePt t="38110" x="7800975" y="6653213"/>
          <p14:tracePt t="38128" x="7780338" y="6653213"/>
          <p14:tracePt t="38147" x="7767638" y="6645275"/>
          <p14:tracePt t="38160" x="7759700" y="6645275"/>
          <p14:tracePt t="38177" x="7759700" y="6632575"/>
          <p14:tracePt t="38193" x="7747000" y="6624638"/>
          <p14:tracePt t="38217" x="7747000" y="6618288"/>
          <p14:tracePt t="38222" x="7740650" y="6618288"/>
          <p14:tracePt t="38233" x="7740650" y="6611938"/>
          <p14:tracePt t="38244" x="7740650" y="6604000"/>
          <p14:tracePt t="38260" x="7740650" y="6597650"/>
          <p14:tracePt t="38281" x="7740650" y="6591300"/>
          <p14:tracePt t="38294" x="7740650" y="6577013"/>
          <p14:tracePt t="38311" x="7740650" y="6562725"/>
          <p14:tracePt t="38327" x="7740650" y="6535738"/>
          <p14:tracePt t="38349" x="7740650" y="6508750"/>
          <p14:tracePt t="38353" x="7740650" y="6481763"/>
          <p14:tracePt t="38364" x="7740650" y="6446838"/>
          <p14:tracePt t="38377" x="7747000" y="6411913"/>
          <p14:tracePt t="38394" x="7767638" y="6364288"/>
          <p14:tracePt t="38398" x="7788275" y="6302375"/>
          <p14:tracePt t="38410" x="7808913" y="6269038"/>
          <p14:tracePt t="38426" x="7815263" y="6221413"/>
          <p14:tracePt t="38445" x="7856538" y="6111875"/>
          <p14:tracePt t="38460" x="7877175" y="6049963"/>
          <p14:tracePt t="38476" x="7897813" y="5988050"/>
          <p14:tracePt t="38494" x="7924800" y="5857875"/>
          <p14:tracePt t="38510" x="7939088" y="5775325"/>
          <p14:tracePt t="38527" x="7939088" y="5597525"/>
          <p14:tracePt t="38553" x="7939088" y="5500688"/>
          <p14:tracePt t="38559" x="7931150" y="5432425"/>
          <p14:tracePt t="38571" x="7910513" y="5357813"/>
          <p14:tracePt t="38579" x="7904163" y="5289550"/>
          <p14:tracePt t="38594" x="7869238" y="5227638"/>
          <p14:tracePt t="38611" x="7835900" y="5124450"/>
          <p14:tracePt t="38626" x="7821613" y="5091113"/>
          <p14:tracePt t="38643" x="7815263" y="5056188"/>
          <p14:tracePt t="38660" x="7788275" y="5000625"/>
          <p14:tracePt t="38676" x="7780338" y="4981575"/>
          <p14:tracePt t="38695" x="7773988" y="4967288"/>
          <p14:tracePt t="38698" x="7747000" y="4946650"/>
          <p14:tracePt t="38710" x="7732713" y="4926013"/>
          <p14:tracePt t="38727" x="7720013" y="4905375"/>
          <p14:tracePt t="38750" x="7678738" y="4864100"/>
          <p14:tracePt t="38769" x="7670800" y="4857750"/>
          <p14:tracePt t="38772" x="7643813" y="4851400"/>
          <p14:tracePt t="38783" x="7623175" y="4830763"/>
          <p14:tracePt t="38795" x="7589838" y="4830763"/>
          <p14:tracePt t="38810" x="7575550" y="4830763"/>
          <p14:tracePt t="38831" x="7493000" y="4837113"/>
          <p14:tracePt t="38844" x="7445375" y="4843463"/>
          <p14:tracePt t="38861" x="7383463" y="4851400"/>
          <p14:tracePt t="38877" x="7280275" y="4884738"/>
          <p14:tracePt t="38894" x="7226300" y="4911725"/>
          <p14:tracePt t="38912" x="7158038" y="5000625"/>
          <p14:tracePt t="38927" x="7131050" y="5076825"/>
          <p14:tracePt t="38954" x="7069138" y="5186363"/>
          <p14:tracePt t="38966" x="7040563" y="5233988"/>
          <p14:tracePt t="38979" x="7019925" y="5281613"/>
          <p14:tracePt t="38995" x="6972300" y="5370513"/>
          <p14:tracePt t="39010" x="6959600" y="5405438"/>
          <p14:tracePt t="39027" x="6959600" y="5467350"/>
          <p14:tracePt t="39043" x="6938963" y="5597525"/>
          <p14:tracePt t="39066" x="6938963" y="5680075"/>
          <p14:tracePt t="39080" x="6931025" y="5843588"/>
          <p14:tracePt t="39094" x="6931025" y="5905500"/>
          <p14:tracePt t="39110" x="6931025" y="5961063"/>
          <p14:tracePt t="39127" x="6945313" y="6056313"/>
          <p14:tracePt t="39152" x="6959600" y="6111875"/>
          <p14:tracePt t="39156" x="6972300" y="6159500"/>
          <p14:tracePt t="39171" x="6986588" y="6192838"/>
          <p14:tracePt t="39179" x="7007225" y="6234113"/>
          <p14:tracePt t="39195" x="7027863" y="6281738"/>
          <p14:tracePt t="39210" x="7069138" y="6330950"/>
          <p14:tracePt t="39236" x="7096125" y="6357938"/>
          <p14:tracePt t="39239" x="7110413" y="6372225"/>
          <p14:tracePt t="39250" x="7131050" y="6392863"/>
          <p14:tracePt t="39261" x="7143750" y="6399213"/>
          <p14:tracePt t="39277" x="7158038" y="6405563"/>
          <p14:tracePt t="39299" x="7212013" y="6426200"/>
          <p14:tracePt t="39312" x="7232650" y="6432550"/>
          <p14:tracePt t="39328" x="7273925" y="6440488"/>
          <p14:tracePt t="39332" x="7308850" y="6461125"/>
          <p14:tracePt t="39344" x="7356475" y="6473825"/>
          <p14:tracePt t="39367" x="7389813" y="6481763"/>
          <p14:tracePt t="39370" x="7431088" y="6488113"/>
          <p14:tracePt t="39380" x="7480300" y="6502400"/>
          <p14:tracePt t="39395" x="7513638" y="6502400"/>
          <p14:tracePt t="39410" x="7534275" y="6502400"/>
          <p14:tracePt t="39427" x="7616825" y="6494463"/>
          <p14:tracePt t="39444" x="7664450" y="6488113"/>
          <p14:tracePt t="39461" x="7788275" y="6467475"/>
          <p14:tracePt t="39477" x="7835900" y="6446838"/>
          <p14:tracePt t="39494" x="7869238" y="6440488"/>
          <p14:tracePt t="39511" x="7924800" y="6372225"/>
          <p14:tracePt t="39533" x="7939088" y="6351588"/>
          <p14:tracePt t="39538" x="7951788" y="6302375"/>
          <p14:tracePt t="39546" x="7959725" y="6262688"/>
          <p14:tracePt t="39569" x="7959725" y="6227763"/>
          <p14:tracePt t="39580" x="7959725" y="6207125"/>
          <p14:tracePt t="39596" x="7966075" y="6145213"/>
          <p14:tracePt t="39611" x="7966075" y="6103938"/>
          <p14:tracePt t="39637" x="7966075" y="6029325"/>
          <p14:tracePt t="39647" x="7966075" y="5981700"/>
          <p14:tracePt t="39662" x="7966075" y="5926138"/>
          <p14:tracePt t="39678" x="7951788" y="5802313"/>
          <p14:tracePt t="39694" x="7945438" y="5734050"/>
          <p14:tracePt t="39712" x="7924800" y="5665788"/>
          <p14:tracePt t="39727" x="7883525" y="5514975"/>
          <p14:tracePt t="39754" x="7862888" y="5461000"/>
          <p14:tracePt t="39758" x="7829550" y="5384800"/>
          <p14:tracePt t="39769" x="7800975" y="5337175"/>
          <p14:tracePt t="39778" x="7780338" y="5295900"/>
          <p14:tracePt t="39795" x="7759700" y="5248275"/>
          <p14:tracePt t="39811" x="7726363" y="5186363"/>
          <p14:tracePt t="39828" x="7705725" y="5159375"/>
          <p14:tracePt t="39846" x="7678738" y="5097463"/>
          <p14:tracePt t="39861" x="7670800" y="5076825"/>
          <p14:tracePt t="39888" x="7650163" y="5035550"/>
          <p14:tracePt t="39904" x="7643813" y="5029200"/>
          <p14:tracePt t="39907" x="7629525" y="5014913"/>
          <p14:tracePt t="39918" x="7623175" y="5000625"/>
          <p14:tracePt t="39931" x="7610475" y="5000625"/>
          <p14:tracePt t="39944" x="7596188" y="4994275"/>
          <p14:tracePt t="39966" x="7575550" y="4994275"/>
          <p14:tracePt t="39970" x="7554913" y="4994275"/>
          <p14:tracePt t="39979" x="7527925" y="4994275"/>
          <p14:tracePt t="39995" x="7507288" y="4994275"/>
          <p14:tracePt t="40011" x="7466013" y="4994275"/>
          <p14:tracePt t="40039" x="7383463" y="5021263"/>
          <p14:tracePt t="40042" x="7350125" y="5041900"/>
          <p14:tracePt t="40053" x="7321550" y="5049838"/>
          <p14:tracePt t="40063" x="7294563" y="5091113"/>
          <p14:tracePt t="40078" x="7267575" y="5103813"/>
          <p14:tracePt t="40096" x="7240588" y="5145088"/>
          <p14:tracePt t="40099" x="7212013" y="5172075"/>
          <p14:tracePt t="40112" x="7178675" y="5200650"/>
          <p14:tracePt t="40134" x="7158038" y="5227638"/>
          <p14:tracePt t="40138" x="7131050" y="5254625"/>
          <p14:tracePt t="40147" x="7110413" y="5302250"/>
          <p14:tracePt t="40162" x="7096125" y="5322888"/>
          <p14:tracePt t="40179" x="7075488" y="5364163"/>
          <p14:tracePt t="40184" x="7061200" y="5384800"/>
          <p14:tracePt t="40195" x="7054850" y="5411788"/>
          <p14:tracePt t="40218" x="7040563" y="5440363"/>
          <p14:tracePt t="40221" x="7027863" y="5453063"/>
          <p14:tracePt t="40231" x="7027863" y="5487988"/>
          <p14:tracePt t="40246" x="7019925" y="5521325"/>
          <p14:tracePt t="40262" x="7007225" y="5570538"/>
          <p14:tracePt t="40283" x="7007225" y="5651500"/>
          <p14:tracePt t="40297" x="7007225" y="5700713"/>
          <p14:tracePt t="40314" x="7007225" y="5781675"/>
          <p14:tracePt t="40328" x="7007225" y="5816600"/>
          <p14:tracePt t="40345" x="7007225" y="5851525"/>
          <p14:tracePt t="40377" x="7007225" y="5953125"/>
          <p14:tracePt t="40389" x="7013575" y="6002338"/>
          <p14:tracePt t="40399" x="7013575" y="6029325"/>
          <p14:tracePt t="40413" x="7019925" y="6076950"/>
          <p14:tracePt t="40428" x="7019925" y="6097588"/>
          <p14:tracePt t="40446" x="7040563" y="6151563"/>
          <p14:tracePt t="40462" x="7048500" y="6165850"/>
          <p14:tracePt t="40486" x="7054850" y="6200775"/>
          <p14:tracePt t="40498" x="7054850" y="6213475"/>
          <p14:tracePt t="40513" x="7061200" y="6221413"/>
          <p14:tracePt t="40529" x="7096125" y="6254750"/>
          <p14:tracePt t="40545" x="7110413" y="6269038"/>
          <p14:tracePt t="40564" x="7137400" y="6296025"/>
          <p14:tracePt t="40579" x="7212013" y="6343650"/>
          <p14:tracePt t="40595" x="7259638" y="6364288"/>
          <p14:tracePt t="40612" x="7383463" y="6411913"/>
          <p14:tracePt t="40629" x="7451725" y="6432550"/>
          <p14:tracePt t="40646" x="7507288" y="6461125"/>
          <p14:tracePt t="40650" x="7554913" y="6481763"/>
          <p14:tracePt t="40671" x="7589838" y="6494463"/>
          <p14:tracePt t="40686" x="7629525" y="6508750"/>
          <p14:tracePt t="40689" x="7650163" y="6515100"/>
          <p14:tracePt t="40699" x="7678738" y="6529388"/>
          <p14:tracePt t="40713" x="7699375" y="6535738"/>
          <p14:tracePt t="40729" x="7726363" y="6535738"/>
          <p14:tracePt t="40750" x="7773988" y="6535738"/>
          <p14:tracePt t="40764" x="7800975" y="6535738"/>
          <p14:tracePt t="40780" x="7883525" y="6535738"/>
          <p14:tracePt t="40796" x="7951788" y="6529388"/>
          <p14:tracePt t="40816" x="7999413" y="6523038"/>
          <p14:tracePt t="40819" x="8048625" y="6515100"/>
          <p14:tracePt t="40830" x="8096250" y="6481763"/>
          <p14:tracePt t="40846" x="8137525" y="6461125"/>
          <p14:tracePt t="40863" x="8170863" y="6426200"/>
          <p14:tracePt t="40866" x="8191500" y="6399213"/>
          <p14:tracePt t="40878" x="8220075" y="6351588"/>
          <p14:tracePt t="40896" x="8226425" y="6316663"/>
          <p14:tracePt t="40914" x="8247063" y="6234113"/>
          <p14:tracePt t="40929" x="8259763" y="6192838"/>
          <p14:tracePt t="40956" x="8259763" y="6111875"/>
          <p14:tracePt t="40974" x="8259763" y="6029325"/>
          <p14:tracePt t="40986" x="8259763" y="5994400"/>
          <p14:tracePt t="40998" x="8253413" y="5940425"/>
          <p14:tracePt t="41012" x="8247063" y="5878513"/>
          <p14:tracePt t="41029" x="8232775" y="5830888"/>
          <p14:tracePt t="41035" x="8226425" y="5768975"/>
          <p14:tracePt t="41047" x="8212138" y="5713413"/>
          <p14:tracePt t="41062" x="8205788" y="5651500"/>
          <p14:tracePt t="41087" x="8170863" y="5508625"/>
          <p14:tracePt t="41100" x="8143875" y="5446713"/>
          <p14:tracePt t="41115" x="8123238" y="5399088"/>
          <p14:tracePt t="41118" x="8102600" y="5357813"/>
          <p14:tracePt t="41130" x="8089900" y="5316538"/>
          <p14:tracePt t="41146" x="8048625" y="5275263"/>
          <p14:tracePt t="41164" x="7980363" y="5207000"/>
          <p14:tracePt t="41179" x="7951788" y="5180013"/>
          <p14:tracePt t="41196" x="7910513" y="5151438"/>
          <p14:tracePt t="41212" x="7850188" y="5124450"/>
          <p14:tracePt t="41229" x="7835900" y="5111750"/>
          <p14:tracePt t="41249" x="7808913" y="5091113"/>
          <p14:tracePt t="41252" x="7794625" y="5083175"/>
          <p14:tracePt t="41263" x="7767638" y="5076825"/>
          <p14:tracePt t="41279" x="7753350" y="5076825"/>
          <p14:tracePt t="41298" x="7732713" y="5076825"/>
          <p14:tracePt t="41313" x="7726363" y="5076825"/>
          <p14:tracePt t="41337" x="7720013" y="5076825"/>
          <p14:tracePt t="41406" x="7705725" y="5076825"/>
          <p14:tracePt t="41714" x="7705725" y="5083175"/>
          <p14:tracePt t="41727" x="7705725" y="5091113"/>
          <p14:tracePt t="41738" x="7705725" y="5097463"/>
          <p14:tracePt t="41752" x="7712075" y="5118100"/>
          <p14:tracePt t="41763" x="7720013" y="5151438"/>
          <p14:tracePt t="41779" x="7732713" y="5180013"/>
          <p14:tracePt t="41797" x="7747000" y="5213350"/>
          <p14:tracePt t="41800" x="7759700" y="5227638"/>
          <p14:tracePt t="41813" x="7767638" y="5254625"/>
          <p14:tracePt t="41831" x="7780338" y="5268913"/>
          <p14:tracePt t="41847" x="7800975" y="5289550"/>
          <p14:tracePt t="41863" x="7808913" y="5316538"/>
          <p14:tracePt t="41881" x="7835900" y="5343525"/>
          <p14:tracePt t="41897" x="7883525" y="5440363"/>
          <p14:tracePt t="41914" x="7904163" y="5500688"/>
          <p14:tracePt t="41931" x="7966075" y="5624513"/>
          <p14:tracePt t="41948" x="7986713" y="5651500"/>
          <p14:tracePt t="41965" x="7993063" y="5700713"/>
          <p14:tracePt t="41980" x="7999413" y="5734050"/>
          <p14:tracePt t="41997" x="7999413" y="5754688"/>
          <p14:tracePt t="42014" x="8007350" y="5781675"/>
          <p14:tracePt t="42030" x="8013700" y="5802313"/>
          <p14:tracePt t="42047" x="8027988" y="5810250"/>
          <p14:tracePt t="42064" x="8040688" y="5830888"/>
          <p14:tracePt t="42090" x="8048625" y="5837238"/>
          <p14:tracePt t="42095" x="8048625" y="5851525"/>
          <p14:tracePt t="42106" x="8054975" y="5864225"/>
          <p14:tracePt t="42115" x="8054975" y="5872163"/>
          <p14:tracePt t="42131" x="8054975" y="5878513"/>
          <p14:tracePt t="42136" x="8054975" y="5884863"/>
          <p14:tracePt t="42138" x="8061325" y="5891213"/>
          <p14:tracePt t="42148" x="8061325" y="5905500"/>
          <p14:tracePt t="42164" x="8069263" y="5911850"/>
          <p14:tracePt t="42180" x="8069263" y="5926138"/>
          <p14:tracePt t="42183" x="8069263" y="5940425"/>
          <p14:tracePt t="42197" x="8081963" y="5953125"/>
          <p14:tracePt t="42229" x="8081963" y="5973763"/>
          <p14:tracePt t="42243" x="8081963" y="5988050"/>
          <p14:tracePt t="42255" x="8081963" y="5994400"/>
          <p14:tracePt t="42277" x="8081963" y="6002338"/>
          <p14:tracePt t="42289" x="8081963" y="6015038"/>
          <p14:tracePt t="42829" x="8096250" y="6056313"/>
          <p14:tracePt t="42841" x="8129588" y="6132513"/>
          <p14:tracePt t="42854" x="8150225" y="6192838"/>
          <p14:tracePt t="42865" x="8178800" y="6254750"/>
          <p14:tracePt t="42881" x="8205788" y="6289675"/>
          <p14:tracePt t="42898" x="8239125" y="6316663"/>
          <p14:tracePt t="42915" x="8253413" y="6357938"/>
          <p14:tracePt t="42931" x="8267700" y="6372225"/>
          <p14:tracePt t="42948" x="8274050" y="6372225"/>
          <p14:tracePt t="42951" x="8274050" y="6378575"/>
          <p14:tracePt t="42965" x="8288338" y="6384925"/>
          <p14:tracePt t="42981" x="8301038" y="6392863"/>
          <p14:tracePt t="42998" x="8342313" y="6405563"/>
          <p14:tracePt t="43015" x="8362950" y="6419850"/>
          <p14:tracePt t="43032" x="8397875" y="6432550"/>
          <p14:tracePt t="43035" x="8424863" y="6440488"/>
          <p14:tracePt t="43048" x="8451850" y="6453188"/>
          <p14:tracePt t="43064" x="8466138" y="6461125"/>
          <p14:tracePt t="43082" x="8507413" y="6473825"/>
          <p14:tracePt t="43098" x="8520113" y="6481763"/>
          <p14:tracePt t="43115" x="8534400" y="6488113"/>
          <p14:tracePt t="43118" x="8561388" y="6502400"/>
          <p14:tracePt t="43131" x="8596313" y="6508750"/>
          <p14:tracePt t="43148" x="8637588" y="6529388"/>
          <p14:tracePt t="43167" x="8699500" y="6556375"/>
          <p14:tracePt t="43182" x="8718550" y="6562725"/>
          <p14:tracePt t="43198" x="8753475" y="6570663"/>
          <p14:tracePt t="43214" x="8829675" y="6591300"/>
          <p14:tracePt t="43232" x="8877300" y="6597650"/>
          <p14:tracePt t="43251" x="8986838" y="6632575"/>
          <p14:tracePt t="43265" x="9055100" y="6638925"/>
          <p14:tracePt t="43281" x="9102725" y="6653213"/>
          <p14:tracePt t="43298" x="9178925" y="6659563"/>
          <p14:tracePt t="43315" x="9212263" y="6659563"/>
          <p14:tracePt t="43332" x="9253538" y="6645275"/>
          <p14:tracePt t="43349" x="9259888" y="6618288"/>
          <p14:tracePt t="43366" x="9267825" y="6604000"/>
          <p14:tracePt t="43382" x="9280525" y="6542088"/>
          <p14:tracePt t="43399" x="9294813" y="6523038"/>
          <p14:tracePt t="43416" x="9301163" y="6461125"/>
          <p14:tracePt t="43420" x="9309100" y="6411913"/>
          <p14:tracePt t="43432" x="9309100" y="6343650"/>
          <p14:tracePt t="43448" x="9309100" y="6275388"/>
          <p14:tracePt t="43466" x="9321800" y="6076950"/>
          <p14:tracePt t="43482" x="9315450" y="5981700"/>
          <p14:tracePt t="43499" x="9315450" y="5899150"/>
          <p14:tracePt t="43515" x="9315450" y="5741988"/>
          <p14:tracePt t="43531" x="9315450" y="5700713"/>
          <p14:tracePt t="43550" x="9315450" y="5583238"/>
          <p14:tracePt t="43566" x="9309100" y="5521325"/>
          <p14:tracePt t="43582" x="9294813" y="5440363"/>
          <p14:tracePt t="43599" x="9253538" y="5254625"/>
          <p14:tracePt t="43615" x="9239250" y="5180013"/>
          <p14:tracePt t="43634" x="9212263" y="5049838"/>
          <p14:tracePt t="43649" x="9191625" y="4987925"/>
          <p14:tracePt t="43665" x="9164638" y="4940300"/>
          <p14:tracePt t="43682" x="9109075" y="4843463"/>
          <p14:tracePt t="43699" x="9075738" y="4802188"/>
          <p14:tracePt t="43717" x="8978900" y="4692650"/>
          <p14:tracePt t="43732" x="8931275" y="4624388"/>
          <p14:tracePt t="43748" x="8863013" y="4549775"/>
          <p14:tracePt t="43766" x="8747125" y="4419600"/>
          <p14:tracePt t="43784" x="8705850" y="4357688"/>
          <p14:tracePt t="43800" x="8664575" y="4302125"/>
          <p14:tracePt t="43802" x="8637588" y="4275138"/>
          <p14:tracePt t="43816" x="8602663" y="4248150"/>
          <p14:tracePt t="43833" x="8561388" y="4240213"/>
          <p14:tracePt t="43849" x="8507413" y="4233863"/>
          <p14:tracePt t="43865" x="8466138" y="4254500"/>
          <p14:tracePt t="43883" x="8431213" y="4275138"/>
          <p14:tracePt t="43887" x="8389938" y="4316413"/>
          <p14:tracePt t="43899" x="8362950" y="4349750"/>
          <p14:tracePt t="43915" x="8321675" y="4411663"/>
          <p14:tracePt t="43932" x="8253413" y="4562475"/>
          <p14:tracePt t="43949" x="8239125" y="4624388"/>
          <p14:tracePt t="43967" x="8205788" y="4706938"/>
          <p14:tracePt t="43982" x="8164513" y="4816475"/>
          <p14:tracePt t="43998" x="8143875" y="4864100"/>
          <p14:tracePt t="44016" x="8096250" y="4973638"/>
          <p14:tracePt t="44035" x="8081963" y="5056188"/>
          <p14:tracePt t="44051" x="8061325" y="5159375"/>
          <p14:tracePt t="44066" x="8007350" y="5364163"/>
          <p14:tracePt t="44082" x="7986713" y="5467350"/>
          <p14:tracePt t="44100" x="7939088" y="5651500"/>
          <p14:tracePt t="44115" x="7931150" y="5754688"/>
          <p14:tracePt t="44140" x="7897813" y="5988050"/>
          <p14:tracePt t="44152" x="7869238" y="6091238"/>
          <p14:tracePt t="44167" x="7862888" y="6207125"/>
          <p14:tracePt t="44184" x="7862888" y="6399213"/>
          <p14:tracePt t="44200" x="7862888" y="6488113"/>
          <p14:tracePt t="44225" x="7904163" y="6632575"/>
          <p14:tracePt t="44236" x="7918450" y="6680200"/>
          <p14:tracePt t="44250" x="7924800" y="6713538"/>
          <p14:tracePt t="44267" x="7945438" y="6754813"/>
          <p14:tracePt t="44294" x="7972425" y="6783388"/>
          <p14:tracePt t="44306" x="7986713" y="6796088"/>
          <p14:tracePt t="44317" x="8007350" y="6816725"/>
          <p14:tracePt t="44332" x="8027988" y="6823075"/>
          <p14:tracePt t="44355" x="8075613" y="6851650"/>
          <p14:tracePt t="44555" x="8643938" y="6843713"/>
          <p14:tracePt t="44568" x="8678863" y="6823075"/>
          <p14:tracePt t="44579" x="8718550" y="6796088"/>
          <p14:tracePt t="44590" x="8753475" y="6789738"/>
          <p14:tracePt t="44607" x="8788400" y="6775450"/>
          <p14:tracePt t="44611" x="8801100" y="6775450"/>
          <p14:tracePt t="44620" x="8836025" y="6769100"/>
          <p14:tracePt t="44634" x="8877300" y="6754813"/>
          <p14:tracePt t="44650" x="8890000" y="6754813"/>
          <p14:tracePt t="44654" x="8910638" y="6754813"/>
          <p14:tracePt t="44666" x="8924925" y="6748463"/>
          <p14:tracePt t="44684" x="8931275" y="6748463"/>
          <p14:tracePt t="44700" x="8939213" y="6748463"/>
          <p14:tracePt t="44722" x="8945563" y="6748463"/>
          <p14:tracePt t="46246" x="8931275" y="6748463"/>
          <p14:tracePt t="46258" x="8910638" y="6762750"/>
          <p14:tracePt t="46271" x="8897938" y="6769100"/>
          <p14:tracePt t="46281" x="8856663" y="6769100"/>
          <p14:tracePt t="46293" x="8809038" y="6769100"/>
          <p14:tracePt t="46307" x="8739188" y="6769100"/>
          <p14:tracePt t="46318" x="8678863" y="6769100"/>
          <p14:tracePt t="46334" x="8629650" y="6769100"/>
          <p14:tracePt t="46352" x="8561388" y="6783388"/>
          <p14:tracePt t="46368" x="8534400" y="6796088"/>
          <p14:tracePt t="46385" x="8520113" y="6796088"/>
          <p14:tracePt t="46402" x="8486775" y="6802438"/>
          <p14:tracePt t="46418" x="8478838" y="6810375"/>
          <p14:tracePt t="46436" x="8466138" y="6816725"/>
          <p14:tracePt t="46439" x="8445500" y="6816725"/>
          <p14:tracePt t="46451" x="8431213" y="6816725"/>
          <p14:tracePt t="46468" x="8404225" y="6816725"/>
          <p14:tracePt t="46485" x="8377238" y="6823075"/>
          <p14:tracePt t="46501" x="8362950" y="6831013"/>
          <p14:tracePt t="46517" x="8335963" y="6843713"/>
          <p14:tracePt t="46538" x="8308975" y="6843713"/>
          <p14:tracePt t="46553" x="8294688" y="6843713"/>
          <p14:tracePt t="46569" x="8253413" y="6837363"/>
          <p14:tracePt t="46584" x="8220075" y="6831013"/>
          <p14:tracePt t="46607" x="8143875" y="6796088"/>
          <p14:tracePt t="46620" x="8096250" y="6783388"/>
          <p14:tracePt t="46635" x="8061325" y="6754813"/>
          <p14:tracePt t="46652" x="7999413" y="6727825"/>
          <p14:tracePt t="46668" x="7972425" y="6713538"/>
          <p14:tracePt t="46694" x="7939088" y="6686550"/>
          <p14:tracePt t="46707" x="7910513" y="6686550"/>
          <p14:tracePt t="46719" x="7889875" y="6680200"/>
          <p14:tracePt t="46736" x="7856538" y="6665913"/>
          <p14:tracePt t="46755" x="7842250" y="6665913"/>
          <p14:tracePt t="46770" x="7835900" y="6653213"/>
          <p14:tracePt t="46785" x="7808913" y="6653213"/>
          <p14:tracePt t="46801" x="7800975" y="6653213"/>
          <p14:tracePt t="46827" x="7780338" y="6653213"/>
          <p14:tracePt t="46838" x="7759700" y="6653213"/>
          <p14:tracePt t="46853" x="7747000" y="6653213"/>
          <p14:tracePt t="46868" x="7720013" y="6659563"/>
          <p14:tracePt t="46885" x="7699375" y="6659563"/>
          <p14:tracePt t="46903" x="7691438" y="6659563"/>
          <p14:tracePt t="46907" x="7678738" y="6659563"/>
          <p14:tracePt t="46918" x="7664450" y="6665913"/>
          <p14:tracePt t="46940" x="7643813" y="6665913"/>
          <p14:tracePt t="46944" x="7610475" y="6665913"/>
          <p14:tracePt t="46957" x="7596188" y="6665913"/>
          <p14:tracePt t="46971" x="7561263" y="6665913"/>
          <p14:tracePt t="46987" x="7534275" y="6665913"/>
          <p14:tracePt t="46989" x="7499350" y="6659563"/>
          <p14:tracePt t="47002" x="7480300" y="6659563"/>
          <p14:tracePt t="47024" x="7451725" y="6653213"/>
          <p14:tracePt t="47027" x="7424738" y="6653213"/>
          <p14:tracePt t="47037" x="7404100" y="6638925"/>
          <p14:tracePt t="47052" x="7389813" y="6638925"/>
          <p14:tracePt t="47068" x="7370763" y="6638925"/>
          <p14:tracePt t="47086" x="7350125" y="6632575"/>
          <p14:tracePt t="47102" x="7335838" y="6632575"/>
          <p14:tracePt t="47119" x="7300913" y="6618288"/>
          <p14:tracePt t="47138" x="7273925" y="6618288"/>
          <p14:tracePt t="47154" x="7253288" y="6618288"/>
          <p14:tracePt t="47171" x="7158038" y="6611938"/>
          <p14:tracePt t="47187" x="7102475" y="6604000"/>
          <p14:tracePt t="47204" x="7040563" y="6604000"/>
          <p14:tracePt t="47218" x="6992938" y="6604000"/>
          <p14:tracePt t="47236" x="6959600" y="6604000"/>
          <p14:tracePt t="47252" x="6910388" y="6604000"/>
          <p14:tracePt t="47269" x="6883400" y="6604000"/>
          <p14:tracePt t="47295" x="6856413" y="6604000"/>
          <p14:tracePt t="47313" x="6835775" y="6604000"/>
          <p14:tracePt t="47316" x="6821488" y="6604000"/>
          <p14:tracePt t="47325" x="6808788" y="6604000"/>
          <p14:tracePt t="47337" x="6780213" y="6604000"/>
          <p14:tracePt t="47353" x="6761163" y="6604000"/>
          <p14:tracePt t="47369" x="6732588" y="6604000"/>
          <p14:tracePt t="47373" x="6684963" y="6604000"/>
          <p14:tracePt t="47387" x="6643688" y="6604000"/>
          <p14:tracePt t="47407" x="6581775" y="6604000"/>
          <p14:tracePt t="47411" x="6521450" y="6611938"/>
          <p14:tracePt t="47421" x="6465888" y="6611938"/>
          <p14:tracePt t="47436" x="6403975" y="6611938"/>
          <p14:tracePt t="47452" x="6350000" y="6611938"/>
          <p14:tracePt t="47456" x="6300788" y="6624638"/>
          <p14:tracePt t="47472" x="6253163" y="6624638"/>
          <p14:tracePt t="47489" x="6205538" y="6624638"/>
          <p14:tracePt t="47504" x="6137275" y="6624638"/>
          <p14:tracePt t="47519" x="6102350" y="6618288"/>
          <p14:tracePt t="47541" x="5986463" y="6618288"/>
          <p14:tracePt t="47553" x="5924550" y="6611938"/>
          <p14:tracePt t="47576" x="5842000" y="6597650"/>
          <p14:tracePt t="47580" x="5773738" y="6597650"/>
          <p14:tracePt t="47589" x="5711825" y="6591300"/>
          <p14:tracePt t="47602" x="5651500" y="6583363"/>
          <p14:tracePt t="47619" x="5602288" y="6570663"/>
          <p14:tracePt t="47624" x="5568950" y="6570663"/>
          <p14:tracePt t="47636" x="5534025" y="6570663"/>
          <p14:tracePt t="47653" x="5500688" y="6562725"/>
          <p14:tracePt t="47669" x="5465763" y="6562725"/>
          <p14:tracePt t="47672" x="5424488" y="6550025"/>
          <p14:tracePt t="47692" x="5391150" y="6550025"/>
          <p14:tracePt t="48271" x="5362575" y="6556375"/>
          <p14:tracePt t="48282" x="5329238" y="6556375"/>
          <p14:tracePt t="48294" x="5308600" y="6562725"/>
          <p14:tracePt t="48308" x="5273675" y="6562725"/>
          <p14:tracePt t="48320" x="5246688" y="6570663"/>
          <p14:tracePt t="48336" x="5211763" y="6570663"/>
          <p14:tracePt t="48354" x="5151438" y="6577013"/>
          <p14:tracePt t="48370" x="5122863" y="6577013"/>
          <p14:tracePt t="48388" x="5102225" y="6583363"/>
          <p14:tracePt t="48403" x="5068888" y="6597650"/>
          <p14:tracePt t="48419" x="5054600" y="6604000"/>
          <p14:tracePt t="48438" x="5033963" y="6624638"/>
          <p14:tracePt t="48454" x="5013325" y="6632575"/>
          <p14:tracePt t="48470" x="5006975" y="6638925"/>
          <p14:tracePt t="48487" x="4965700" y="6659563"/>
          <p14:tracePt t="48504" x="4951413" y="6672263"/>
          <p14:tracePt t="48520" x="4924425" y="6686550"/>
          <p14:tracePt t="48523" x="4911725" y="6700838"/>
          <p14:tracePt t="48540" x="4883150" y="6707188"/>
          <p14:tracePt t="48567" x="4862513" y="6721475"/>
          <p14:tracePt t="48581" x="4856163" y="6734175"/>
          <p14:tracePt t="48583" x="4849813" y="6734175"/>
          <p14:tracePt t="48608" x="4841875" y="6734175"/>
          <p14:tracePt t="48695" x="4829175" y="6734175"/>
          <p14:tracePt t="48749" x="4821238" y="6734175"/>
          <p14:tracePt t="48764" x="4821238" y="6727825"/>
          <p14:tracePt t="48776" x="4814888" y="6727825"/>
          <p14:tracePt t="48808" x="4814888" y="6721475"/>
          <p14:tracePt t="48823" x="4808538" y="6721475"/>
          <p14:tracePt t="48896" x="4802188" y="6713538"/>
          <p14:tracePt t="49804" x="4808538" y="6713538"/>
          <p14:tracePt t="54646" x="4814888" y="6713538"/>
          <p14:tracePt t="54658" x="4841875" y="6713538"/>
          <p14:tracePt t="54670" x="4876800" y="6713538"/>
          <p14:tracePt t="54682" x="4891088" y="6713538"/>
          <p14:tracePt t="54694" x="4918075" y="6713538"/>
          <p14:tracePt t="54709" x="4932363" y="6713538"/>
          <p14:tracePt t="54727" x="4938713" y="6713538"/>
          <p14:tracePt t="54731" x="4945063" y="6713538"/>
          <p14:tracePt t="54743" x="4951413" y="6713538"/>
          <p14:tracePt t="54759" x="4959350" y="6713538"/>
          <p14:tracePt t="54777" x="4986338" y="6707188"/>
          <p14:tracePt t="54793" x="4992688" y="6700838"/>
          <p14:tracePt t="54809" x="5006975" y="6692900"/>
          <p14:tracePt t="54827" x="5027613" y="6686550"/>
          <p14:tracePt t="54843" x="5033963" y="6665913"/>
          <p14:tracePt t="54860" x="5048250" y="6659563"/>
          <p14:tracePt t="54863" x="5054600" y="6659563"/>
          <p14:tracePt t="54876" x="5060950" y="6645275"/>
          <p14:tracePt t="54895" x="5081588" y="6638925"/>
          <p14:tracePt t="54899" x="5095875" y="6632575"/>
          <p14:tracePt t="54910" x="5110163" y="6611938"/>
          <p14:tracePt t="54931" x="5130800" y="6604000"/>
          <p14:tracePt t="54948" x="5143500" y="6591300"/>
          <p14:tracePt t="54961" x="5151438" y="6583363"/>
          <p14:tracePt t="54976" x="5151438" y="6577013"/>
          <p14:tracePt t="54993" x="5151438" y="6556375"/>
          <p14:tracePt t="55012" x="5151438" y="6550025"/>
          <p14:tracePt t="55028" x="5151438" y="6535738"/>
          <p14:tracePt t="55032" x="5151438" y="6529388"/>
          <p14:tracePt t="55043" x="5151438" y="6523038"/>
          <p14:tracePt t="55060" x="5151438" y="6508750"/>
          <p14:tracePt t="55087" x="5151438" y="6488113"/>
          <p14:tracePt t="55100" x="5157788" y="6473825"/>
          <p14:tracePt t="55111" x="5164138" y="6446838"/>
          <p14:tracePt t="55127" x="5184775" y="6384925"/>
          <p14:tracePt t="55144" x="5191125" y="6337300"/>
          <p14:tracePt t="55169" x="5205413" y="6296025"/>
          <p14:tracePt t="55184" x="5211763" y="6275388"/>
          <p14:tracePt t="55187" x="5219700" y="6248400"/>
          <p14:tracePt t="55199" x="5232400" y="6234113"/>
          <p14:tracePt t="55210" x="5240338" y="6207125"/>
          <p14:tracePt t="55227" x="5240338" y="6186488"/>
          <p14:tracePt t="55244" x="5246688" y="6132513"/>
          <p14:tracePt t="55260" x="5253038" y="6118225"/>
          <p14:tracePt t="55282" x="5253038" y="6091238"/>
          <p14:tracePt t="55289" x="5253038" y="6070600"/>
          <p14:tracePt t="55300" x="5253038" y="6042025"/>
          <p14:tracePt t="55311" x="5253038" y="6029325"/>
          <p14:tracePt t="55327" x="5253038" y="5994400"/>
          <p14:tracePt t="55348" x="5253038" y="5911850"/>
          <p14:tracePt t="55362" x="5260975" y="5864225"/>
          <p14:tracePt t="55378" x="5260975" y="5781675"/>
          <p14:tracePt t="55394" x="5260975" y="5734050"/>
          <p14:tracePt t="55414" x="5273675" y="5700713"/>
          <p14:tracePt t="55418" x="5281613" y="5672138"/>
          <p14:tracePt t="55429" x="5287963" y="5638800"/>
          <p14:tracePt t="55444" x="5287963" y="5603875"/>
          <p14:tracePt t="55461" x="5302250" y="5521325"/>
          <p14:tracePt t="55476" x="5308600" y="5487988"/>
          <p14:tracePt t="55495" x="5314950" y="5446713"/>
          <p14:tracePt t="55510" x="5314950" y="5399088"/>
          <p14:tracePt t="55535" x="5314950" y="5370513"/>
          <p14:tracePt t="55540" x="5314950" y="5357813"/>
          <p14:tracePt t="55550" x="5314950" y="5351463"/>
          <p14:tracePt t="55563" x="5314950" y="5343525"/>
          <p14:tracePt t="55582" x="5314950" y="5337175"/>
          <p14:tracePt t="55595" x="5314950" y="5330825"/>
          <p14:tracePt t="55636" x="5314950" y="5316538"/>
          <p14:tracePt t="55700" x="5314950" y="5322888"/>
          <p14:tracePt t="55724" x="5329238" y="5330825"/>
          <p14:tracePt t="55742" x="5329238" y="5343525"/>
          <p14:tracePt t="55758" x="5335588" y="5370513"/>
          <p14:tracePt t="55767" x="5341938" y="5419725"/>
          <p14:tracePt t="55778" x="5356225" y="5487988"/>
          <p14:tracePt t="55795" x="5356225" y="5556250"/>
          <p14:tracePt t="55815" x="5356225" y="5707063"/>
          <p14:tracePt t="55829" x="5356225" y="5781675"/>
          <p14:tracePt t="55844" x="5356225" y="5872163"/>
          <p14:tracePt t="55861" x="5349875" y="5911850"/>
          <p14:tracePt t="55877" x="5349875" y="5946775"/>
          <p14:tracePt t="55895" x="5341938" y="5988050"/>
          <p14:tracePt t="55911" x="5341938" y="6002338"/>
          <p14:tracePt t="55934" x="5341938" y="6029325"/>
          <p14:tracePt t="55948" x="5335588" y="6049963"/>
          <p14:tracePt t="55965" x="5335588" y="6062663"/>
          <p14:tracePt t="55968" x="5335588" y="6076950"/>
          <p14:tracePt t="55979" x="5335588" y="6091238"/>
          <p14:tracePt t="55994" x="5335588" y="6103938"/>
          <p14:tracePt t="56012" x="5335588" y="6124575"/>
          <p14:tracePt t="56033" x="5335588" y="6138863"/>
          <p14:tracePt t="56047" x="5335588" y="6159500"/>
          <p14:tracePt t="56061" x="5349875" y="6192838"/>
          <p14:tracePt t="56077" x="5349875" y="6221413"/>
          <p14:tracePt t="56096" x="5362575" y="6234113"/>
          <p14:tracePt t="56099" x="5370513" y="6254750"/>
          <p14:tracePt t="56111" x="5376863" y="6269038"/>
          <p14:tracePt t="56128" x="5376863" y="6275388"/>
          <p14:tracePt t="56152" x="5376863" y="6281738"/>
          <p14:tracePt t="56170" x="5376863" y="6289675"/>
          <p14:tracePt t="56191" x="5376863" y="6296025"/>
          <p14:tracePt t="56203" x="5383213" y="6310313"/>
          <p14:tracePt t="56227" x="5383213" y="6316663"/>
          <p14:tracePt t="56239" x="5383213" y="6323013"/>
          <p14:tracePt t="56251" x="5383213" y="6330950"/>
          <p14:tracePt t="56276" x="5383213" y="6337300"/>
          <p14:tracePt t="56311" x="5383213" y="6343650"/>
          <p14:tracePt t="56323" x="5383213" y="6351588"/>
          <p14:tracePt t="56706" x="5391150" y="6357938"/>
          <p14:tracePt t="56719" x="5445125" y="6378575"/>
          <p14:tracePt t="56733" x="5534025" y="6392863"/>
          <p14:tracePt t="56744" x="5637213" y="6426200"/>
          <p14:tracePt t="56755" x="5740400" y="6461125"/>
          <p14:tracePt t="56768" x="5862638" y="6508750"/>
          <p14:tracePt t="56780" x="5986463" y="6550025"/>
          <p14:tracePt t="56795" x="6075363" y="6583363"/>
          <p14:tracePt t="56811" x="6157913" y="6604000"/>
          <p14:tracePt t="56829" x="6315075" y="6645275"/>
          <p14:tracePt t="56845" x="6391275" y="6659563"/>
          <p14:tracePt t="56863" x="6521450" y="6672263"/>
          <p14:tracePt t="56878" x="6581775" y="6692900"/>
          <p14:tracePt t="56895" x="6623050" y="6707188"/>
          <p14:tracePt t="56912" x="6684963" y="6713538"/>
          <p14:tracePt t="56928" x="6699250" y="6721475"/>
          <p14:tracePt t="56952" x="6732588" y="6721475"/>
          <p14:tracePt t="56964" x="6740525" y="6721475"/>
          <p14:tracePt t="56979" x="6746875" y="6721475"/>
          <p14:tracePt t="56995" x="6761163" y="6713538"/>
          <p14:tracePt t="57019" x="6767513" y="6707188"/>
          <p14:tracePt t="57023" x="6773863" y="6707188"/>
          <p14:tracePt t="57031" x="6773863" y="6700838"/>
          <p14:tracePt t="57054" x="6773863" y="6686550"/>
          <p14:tracePt t="57092" x="6773863" y="6680200"/>
          <p14:tracePt t="57117" x="6773863" y="6672263"/>
          <p14:tracePt t="57126" x="6767513" y="6659563"/>
          <p14:tracePt t="57138" x="6753225" y="6653213"/>
          <p14:tracePt t="57154" x="6746875" y="6632575"/>
          <p14:tracePt t="57164" x="6740525" y="6624638"/>
          <p14:tracePt t="57179" x="6740525" y="6618288"/>
          <p14:tracePt t="57196" x="6726238" y="6611938"/>
          <p14:tracePt t="57215" x="6699250" y="6577013"/>
          <p14:tracePt t="57230" x="6691313" y="6570663"/>
          <p14:tracePt t="57247" x="6678613" y="6550025"/>
          <p14:tracePt t="57262" x="6670675" y="6542088"/>
          <p14:tracePt t="57281" x="6670675" y="6529388"/>
          <p14:tracePt t="57297" x="6664325" y="6515100"/>
          <p14:tracePt t="57312" x="6650038" y="6515100"/>
          <p14:tracePt t="57330" x="6650038" y="6502400"/>
          <p14:tracePt t="57351" x="6650038" y="6494463"/>
          <p14:tracePt t="57367" x="6643688" y="6467475"/>
          <p14:tracePt t="57371" x="6643688" y="6453188"/>
          <p14:tracePt t="57380" x="6637338" y="6440488"/>
          <p14:tracePt t="57395" x="6637338" y="6419850"/>
          <p14:tracePt t="57412" x="6630988" y="6392863"/>
          <p14:tracePt t="57417" x="6630988" y="6372225"/>
          <p14:tracePt t="57429" x="6630988" y="6343650"/>
          <p14:tracePt t="57446" x="6630988" y="6316663"/>
          <p14:tracePt t="57462" x="6630988" y="6269038"/>
          <p14:tracePt t="57491" x="6630988" y="6234113"/>
          <p14:tracePt t="57496" x="6623050" y="6207125"/>
          <p14:tracePt t="57501" x="6623050" y="6165850"/>
          <p14:tracePt t="57510" x="6610350" y="6138863"/>
          <p14:tracePt t="57521" x="6610350" y="6111875"/>
          <p14:tracePt t="57536" x="6602413" y="6091238"/>
          <p14:tracePt t="57546" x="6602413" y="6062663"/>
          <p14:tracePt t="57562" x="6596063" y="6029325"/>
          <p14:tracePt t="57579" x="6589713" y="6008688"/>
          <p14:tracePt t="57596" x="6575425" y="5946775"/>
          <p14:tracePt t="57618" x="6561138" y="5911850"/>
          <p14:tracePt t="57634" x="6561138" y="5843588"/>
          <p14:tracePt t="57647" x="6561138" y="5810250"/>
          <p14:tracePt t="57663" x="6561138" y="5768975"/>
          <p14:tracePt t="57668" x="6561138" y="5748338"/>
          <p14:tracePt t="57679" x="6569075" y="5713413"/>
          <p14:tracePt t="57696" x="6569075" y="5686425"/>
          <p14:tracePt t="57713" x="6569075" y="5659438"/>
          <p14:tracePt t="57716" x="6569075" y="5638800"/>
          <p14:tracePt t="57733" x="6569075" y="5603875"/>
          <p14:tracePt t="57746" x="6569075" y="5591175"/>
          <p14:tracePt t="57763" x="6569075" y="5549900"/>
          <p14:tracePt t="57779" x="6575425" y="5529263"/>
          <p14:tracePt t="57796" x="6575425" y="5514975"/>
          <p14:tracePt t="57799" x="6575425" y="5500688"/>
          <p14:tracePt t="57817" x="6575425" y="5494338"/>
          <p14:tracePt t="57832" x="6575425" y="5481638"/>
          <p14:tracePt t="57848" x="6575425" y="5473700"/>
          <p14:tracePt t="57863" x="6575425" y="5467350"/>
          <p14:tracePt t="57883" x="6575425" y="5461000"/>
          <p14:tracePt t="57918" x="6575425" y="5453063"/>
          <p14:tracePt t="57972" x="6575425" y="5446713"/>
          <p14:tracePt t="58092" x="6575425" y="5453063"/>
          <p14:tracePt t="58111" x="6575425" y="5467350"/>
          <p14:tracePt t="58115" x="6575425" y="5473700"/>
          <p14:tracePt t="58124" x="6575425" y="5494338"/>
          <p14:tracePt t="58135" x="6575425" y="5508625"/>
          <p14:tracePt t="58147" x="6575425" y="5535613"/>
          <p14:tracePt t="58162" x="6575425" y="5556250"/>
          <p14:tracePt t="58181" x="6575425" y="5583238"/>
          <p14:tracePt t="58184" x="6575425" y="5624513"/>
          <p14:tracePt t="58196" x="6575425" y="5665788"/>
          <p14:tracePt t="58217" x="6569075" y="5713413"/>
          <p14:tracePt t="58221" x="6569075" y="5768975"/>
          <p14:tracePt t="58231" x="6569075" y="5830888"/>
          <p14:tracePt t="58246" x="6561138" y="5864225"/>
          <p14:tracePt t="58263" x="6561138" y="5919788"/>
          <p14:tracePt t="58266" x="6561138" y="5967413"/>
          <p14:tracePt t="58283" x="6561138" y="6002338"/>
          <p14:tracePt t="58298" x="6561138" y="6035675"/>
          <p14:tracePt t="58314" x="6575425" y="6091238"/>
          <p14:tracePt t="58329" x="6575425" y="6111875"/>
          <p14:tracePt t="58347" x="6581775" y="6138863"/>
          <p14:tracePt t="58375" x="6589713" y="6221413"/>
          <p14:tracePt t="58380" x="6602413" y="6254750"/>
          <p14:tracePt t="58392" x="6602413" y="6289675"/>
          <p14:tracePt t="58399" x="6602413" y="6323013"/>
          <p14:tracePt t="58414" x="6602413" y="6351588"/>
          <p14:tracePt t="58430" x="6602413" y="6378575"/>
          <p14:tracePt t="58435" x="6610350" y="6392863"/>
          <p14:tracePt t="58447" x="6610350" y="6411913"/>
          <p14:tracePt t="58464" x="6610350" y="6426200"/>
          <p14:tracePt t="58485" x="6610350" y="6440488"/>
          <p14:tracePt t="58498" x="6610350" y="6446838"/>
          <p14:tracePt t="58514" x="6610350" y="6461125"/>
          <p14:tracePt t="58518" x="6610350" y="6467475"/>
          <p14:tracePt t="58530" x="6610350" y="6473825"/>
          <p14:tracePt t="58997" x="6623050" y="6481763"/>
          <p14:tracePt t="59009" x="6664325" y="6488113"/>
          <p14:tracePt t="59022" x="6699250" y="6502400"/>
          <p14:tracePt t="59034" x="6726238" y="6508750"/>
          <p14:tracePt t="59047" x="6761163" y="6515100"/>
          <p14:tracePt t="59064" x="6794500" y="6515100"/>
          <p14:tracePt t="59081" x="6889750" y="6535738"/>
          <p14:tracePt t="59097" x="6945313" y="6550025"/>
          <p14:tracePt t="59114" x="7019925" y="6570663"/>
          <p14:tracePt t="59118" x="7089775" y="6577013"/>
          <p14:tracePt t="59130" x="7164388" y="6577013"/>
          <p14:tracePt t="59148" x="7212013" y="6583363"/>
          <p14:tracePt t="59165" x="7280275" y="6597650"/>
          <p14:tracePt t="59181" x="7308850" y="6597650"/>
          <p14:tracePt t="59197" x="7321550" y="6597650"/>
          <p14:tracePt t="59213" x="7342188" y="6597650"/>
          <p14:tracePt t="59230" x="7356475" y="6597650"/>
          <p14:tracePt t="59248" x="7362825" y="6597650"/>
          <p14:tracePt t="59367" x="7350125" y="6597650"/>
          <p14:tracePt t="59391" x="7342188" y="6597650"/>
          <p14:tracePt t="59525" x="7356475" y="6597650"/>
          <p14:tracePt t="59539" x="7362825" y="6597650"/>
          <p14:tracePt t="59548" x="7377113" y="6597650"/>
          <p14:tracePt t="59559" x="7404100" y="6597650"/>
          <p14:tracePt t="59571" x="7424738" y="6597650"/>
          <p14:tracePt t="59586" x="7439025" y="6597650"/>
          <p14:tracePt t="59598" x="7466013" y="6597650"/>
          <p14:tracePt t="59615" x="7472363" y="6597650"/>
          <p14:tracePt t="59633" x="7499350" y="6597650"/>
          <p14:tracePt t="59649" x="7507288" y="6597650"/>
          <p14:tracePt t="59669" x="7513638" y="6597650"/>
          <p14:tracePt t="59967" x="7519988" y="6591300"/>
          <p14:tracePt t="59979" x="7527925" y="6577013"/>
          <p14:tracePt t="59991" x="7527925" y="6570663"/>
          <p14:tracePt t="60004" x="7534275" y="6562725"/>
          <p14:tracePt t="60016" x="7540625" y="6550025"/>
          <p14:tracePt t="60032" x="7561263" y="6515100"/>
          <p14:tracePt t="60048" x="7569200" y="6488113"/>
          <p14:tracePt t="60053" x="7575550" y="6453188"/>
          <p14:tracePt t="60064" x="7589838" y="6419850"/>
          <p14:tracePt t="60089" x="7596188" y="6372225"/>
          <p14:tracePt t="60092" x="7602538" y="6323013"/>
          <p14:tracePt t="60100" x="7616825" y="6281738"/>
          <p14:tracePt t="60115" x="7623175" y="6234113"/>
          <p14:tracePt t="60132" x="7637463" y="6186488"/>
          <p14:tracePt t="60156" x="7664450" y="6118225"/>
          <p14:tracePt t="60167" x="7670800" y="6070600"/>
          <p14:tracePt t="60184" x="7705725" y="5973763"/>
          <p14:tracePt t="60187" x="7712075" y="5961063"/>
          <p14:tracePt t="60198" x="7720013" y="5884863"/>
          <p14:tracePt t="60215" x="7720013" y="5816600"/>
          <p14:tracePt t="60232" x="7720013" y="5680075"/>
          <p14:tracePt t="60248" x="7720013" y="5603875"/>
          <p14:tracePt t="60272" x="7720013" y="5487988"/>
          <p14:tracePt t="60286" x="7720013" y="5432425"/>
          <p14:tracePt t="60300" x="7712075" y="5384800"/>
          <p14:tracePt t="60316" x="7691438" y="5310188"/>
          <p14:tracePt t="60332" x="7685088" y="5275263"/>
          <p14:tracePt t="60356" x="7664450" y="5200650"/>
          <p14:tracePt t="60369" x="7643813" y="5172075"/>
          <p14:tracePt t="60383" x="7637463" y="5151438"/>
          <p14:tracePt t="60399" x="7629525" y="5103813"/>
          <p14:tracePt t="60415" x="7623175" y="5083175"/>
          <p14:tracePt t="60433" x="7623175" y="5076825"/>
          <p14:tracePt t="60437" x="7623175" y="5070475"/>
          <p14:tracePt t="60449" x="7623175" y="5062538"/>
          <p14:tracePt t="60474" x="7623175" y="5056188"/>
          <p14:tracePt t="60568" x="7623175" y="5062538"/>
          <p14:tracePt t="60579" x="7623175" y="5076825"/>
          <p14:tracePt t="60590" x="7623175" y="5097463"/>
          <p14:tracePt t="60603" x="7623175" y="5130800"/>
          <p14:tracePt t="60621" x="7623175" y="5165725"/>
          <p14:tracePt t="60634" x="7623175" y="5221288"/>
          <p14:tracePt t="60650" x="7623175" y="5281613"/>
          <p14:tracePt t="60652" x="7623175" y="5330825"/>
          <p14:tracePt t="60665" x="7616825" y="5411788"/>
          <p14:tracePt t="60687" x="7616825" y="5481638"/>
          <p14:tracePt t="60691" x="7616825" y="5549900"/>
          <p14:tracePt t="60700" x="7616825" y="5611813"/>
          <p14:tracePt t="60716" x="7616825" y="5665788"/>
          <p14:tracePt t="60733" x="7610475" y="5741988"/>
          <p14:tracePt t="60752" x="7596188" y="5843588"/>
          <p14:tracePt t="60767" x="7596188" y="5911850"/>
          <p14:tracePt t="60783" x="7589838" y="6008688"/>
          <p14:tracePt t="60799" x="7589838" y="6056313"/>
          <p14:tracePt t="60815" x="7589838" y="6091238"/>
          <p14:tracePt t="60819" x="7589838" y="6124575"/>
          <p14:tracePt t="60833" x="7589838" y="6151563"/>
          <p14:tracePt t="60849" x="7589838" y="6180138"/>
          <p14:tracePt t="60866" x="7610475" y="6221413"/>
          <p14:tracePt t="60892" x="7610475" y="6234113"/>
          <p14:tracePt t="60900" x="7610475" y="6254750"/>
          <p14:tracePt t="60906" x="7610475" y="6281738"/>
          <p14:tracePt t="60915" x="7610475" y="6296025"/>
          <p14:tracePt t="60926" x="7602538" y="6323013"/>
          <p14:tracePt t="60938" x="7602538" y="6330950"/>
          <p14:tracePt t="60950" x="7602538" y="6337300"/>
          <p14:tracePt t="60966" x="7596188" y="6343650"/>
          <p14:tracePt t="60982" x="7596188" y="6357938"/>
          <p14:tracePt t="60989" x="7589838" y="6357938"/>
          <p14:tracePt t="60999" x="7589838" y="6364288"/>
          <p14:tracePt t="61030" x="7575550" y="6378575"/>
          <p14:tracePt t="61037" x="7569200" y="6378575"/>
          <p14:tracePt t="61048" x="7569200" y="6384925"/>
          <p14:tracePt t="61071" x="7561263" y="6384925"/>
          <p14:tracePt t="61117" x="7548563" y="6384925"/>
          <p14:tracePt t="61213" x="7554913" y="6384925"/>
          <p14:tracePt t="61239" x="7569200" y="6384925"/>
          <p14:tracePt t="61250" x="7575550" y="6384925"/>
          <p14:tracePt t="61261" x="7581900" y="6384925"/>
          <p14:tracePt t="61273" x="7589838" y="6384925"/>
          <p14:tracePt t="61288" x="7616825" y="6384925"/>
          <p14:tracePt t="61300" x="7629525" y="6384925"/>
          <p14:tracePt t="61316" x="7658100" y="6384925"/>
          <p14:tracePt t="61334" x="7726363" y="6399213"/>
          <p14:tracePt t="61349" x="7753350" y="6399213"/>
          <p14:tracePt t="61367" x="7780338" y="6399213"/>
          <p14:tracePt t="61382" x="7821613" y="6405563"/>
          <p14:tracePt t="61399" x="7829550" y="6405563"/>
          <p14:tracePt t="61418" x="7842250" y="6405563"/>
          <p14:tracePt t="61441" x="7850188" y="6405563"/>
          <p14:tracePt t="61561" x="7856538" y="6405563"/>
          <p14:tracePt t="61585" x="7862888" y="6411913"/>
          <p14:tracePt t="61596" x="7877175" y="6411913"/>
          <p14:tracePt t="61609" x="7883525" y="6411913"/>
          <p14:tracePt t="61622" x="7889875" y="6411913"/>
          <p14:tracePt t="61634" x="7904163" y="6419850"/>
          <p14:tracePt t="61650" x="7910513" y="6419850"/>
          <p14:tracePt t="61666" x="7918450" y="6419850"/>
          <p14:tracePt t="61671" x="7931150" y="6419850"/>
          <p14:tracePt t="61692" x="7939088" y="6419850"/>
          <p14:tracePt t="61706" x="7945438" y="6419850"/>
          <p14:tracePt t="61729" x="7951788" y="6419850"/>
          <p14:tracePt t="61776" x="7959725" y="6426200"/>
          <p14:tracePt t="61813" x="7966075" y="6426200"/>
          <p14:tracePt t="61849" x="7972425" y="6426200"/>
          <p14:tracePt t="61861" x="7993063" y="6426200"/>
          <p14:tracePt t="61873" x="8007350" y="6432550"/>
          <p14:tracePt t="61887" x="8040688" y="6446838"/>
          <p14:tracePt t="61900" x="8069263" y="6446838"/>
          <p14:tracePt t="61917" x="8102600" y="6453188"/>
          <p14:tracePt t="61933" x="8143875" y="6461125"/>
          <p14:tracePt t="61950" x="8150225" y="6461125"/>
          <p14:tracePt t="61968" x="8158163" y="6467475"/>
          <p14:tracePt t="61984" x="8164513" y="6467475"/>
          <p14:tracePt t="62025" x="8170863" y="6467475"/>
          <p14:tracePt t="63048" x="8308975" y="6481763"/>
          <p14:tracePt t="63060" x="8499475" y="6508750"/>
          <p14:tracePt t="63073" x="8718550" y="6523038"/>
          <p14:tracePt t="63086" x="8959850" y="6523038"/>
          <p14:tracePt t="63101" x="9247188" y="6523038"/>
          <p14:tracePt t="63118" x="9540875" y="6515100"/>
          <p14:tracePt t="63121" x="9815513" y="6515100"/>
          <p14:tracePt t="63671" x="69850" y="4184650"/>
          <p14:tracePt t="63685" x="82550" y="4146550"/>
          <p14:tracePt t="63704" x="95250" y="4114800"/>
          <p14:tracePt t="63720" x="114300" y="4076700"/>
          <p14:tracePt t="63736" x="114300" y="4057650"/>
          <p14:tracePt t="63755" x="120650" y="4044950"/>
          <p14:tracePt t="63769" x="120650" y="4032250"/>
          <p14:tracePt t="63785" x="120650" y="4025900"/>
          <p14:tracePt t="63803" x="107950" y="4006850"/>
          <p14:tracePt t="63820" x="88900" y="3994150"/>
          <p14:tracePt t="63837" x="69850" y="3981450"/>
          <p14:tracePt t="63852" x="31750" y="3956050"/>
          <p14:tracePt t="63872" x="12700" y="394335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FA5C-0BE2-4C87-D6E0-8104F1881A3D}"/>
              </a:ext>
            </a:extLst>
          </p:cNvPr>
          <p:cNvSpPr>
            <a:spLocks noGrp="1"/>
          </p:cNvSpPr>
          <p:nvPr>
            <p:ph type="title"/>
          </p:nvPr>
        </p:nvSpPr>
        <p:spPr/>
        <p:txBody>
          <a:bodyPr>
            <a:normAutofit/>
          </a:bodyPr>
          <a:lstStyle/>
          <a:p>
            <a:r>
              <a:rPr lang="en-US" sz="2200" dirty="0"/>
              <a:t>Our statistical analysis found that Smoking has both the highest correlation value (0.79) and by far the greatest positive regression coefficient (23882), indicating the strongest direct relationship to medical insurance charges.</a:t>
            </a:r>
          </a:p>
        </p:txBody>
      </p:sp>
      <p:pic>
        <p:nvPicPr>
          <p:cNvPr id="10" name="Picture 9">
            <a:extLst>
              <a:ext uri="{FF2B5EF4-FFF2-40B4-BE49-F238E27FC236}">
                <a16:creationId xmlns:a16="http://schemas.microsoft.com/office/drawing/2014/main" id="{1A4E3F36-FCAC-BFE9-5386-0C95CC2C495F}"/>
              </a:ext>
            </a:extLst>
          </p:cNvPr>
          <p:cNvPicPr>
            <a:picLocks noChangeAspect="1"/>
          </p:cNvPicPr>
          <p:nvPr/>
        </p:nvPicPr>
        <p:blipFill>
          <a:blip r:embed="rId3"/>
          <a:stretch>
            <a:fillRect/>
          </a:stretch>
        </p:blipFill>
        <p:spPr>
          <a:xfrm>
            <a:off x="1355836" y="2662084"/>
            <a:ext cx="3343742" cy="1724266"/>
          </a:xfrm>
          <a:prstGeom prst="rect">
            <a:avLst/>
          </a:prstGeom>
        </p:spPr>
      </p:pic>
      <p:pic>
        <p:nvPicPr>
          <p:cNvPr id="11" name="Picture 10">
            <a:extLst>
              <a:ext uri="{FF2B5EF4-FFF2-40B4-BE49-F238E27FC236}">
                <a16:creationId xmlns:a16="http://schemas.microsoft.com/office/drawing/2014/main" id="{026E71E9-7989-A3D7-7ADE-8CFCA72D71A3}"/>
              </a:ext>
            </a:extLst>
          </p:cNvPr>
          <p:cNvPicPr>
            <a:picLocks noChangeAspect="1"/>
          </p:cNvPicPr>
          <p:nvPr/>
        </p:nvPicPr>
        <p:blipFill>
          <a:blip r:embed="rId4"/>
          <a:stretch>
            <a:fillRect/>
          </a:stretch>
        </p:blipFill>
        <p:spPr>
          <a:xfrm>
            <a:off x="4879856" y="2005039"/>
            <a:ext cx="5956308" cy="3535986"/>
          </a:xfrm>
          <a:prstGeom prst="rect">
            <a:avLst/>
          </a:prstGeom>
        </p:spPr>
      </p:pic>
    </p:spTree>
    <p:extLst>
      <p:ext uri="{BB962C8B-B14F-4D97-AF65-F5344CB8AC3E}">
        <p14:creationId xmlns:p14="http://schemas.microsoft.com/office/powerpoint/2010/main" val="3343357738"/>
      </p:ext>
    </p:extLst>
  </p:cSld>
  <p:clrMapOvr>
    <a:masterClrMapping/>
  </p:clrMapOvr>
  <mc:AlternateContent xmlns:mc="http://schemas.openxmlformats.org/markup-compatibility/2006" xmlns:p14="http://schemas.microsoft.com/office/powerpoint/2010/main">
    <mc:Choice Requires="p14">
      <p:transition spd="slow" p14:dur="2000" advTm="75092"/>
    </mc:Choice>
    <mc:Fallback xmlns="">
      <p:transition spd="slow" advTm="75092"/>
    </mc:Fallback>
  </mc:AlternateContent>
  <p:extLst>
    <p:ext uri="{3A86A75C-4F4B-4683-9AE1-C65F6400EC91}">
      <p14:laserTraceLst xmlns:p14="http://schemas.microsoft.com/office/powerpoint/2010/main">
        <p14:tracePtLst>
          <p14:tracePt t="10567" x="11911013" y="3411538"/>
          <p14:tracePt t="10577" x="11739563" y="3479800"/>
          <p14:tracePt t="10589" x="11561763" y="3562350"/>
          <p14:tracePt t="10602" x="11390313" y="3686175"/>
          <p14:tracePt t="10613" x="11191875" y="3816350"/>
          <p14:tracePt t="10630" x="10937875" y="3959225"/>
          <p14:tracePt t="10645" x="10706100" y="4110038"/>
          <p14:tracePt t="10662" x="10288588" y="4398963"/>
          <p14:tracePt t="10679" x="10048875" y="4576763"/>
          <p14:tracePt t="10696" x="9513888" y="5014913"/>
          <p14:tracePt t="10712" x="9288463" y="5260975"/>
          <p14:tracePt t="10729" x="9069388" y="5481638"/>
          <p14:tracePt t="10745" x="8718550" y="5843588"/>
          <p14:tracePt t="10763" x="8499475" y="6049963"/>
          <p14:tracePt t="10780" x="8089900" y="6399213"/>
          <p14:tracePt t="10795" x="7877175" y="6529388"/>
          <p14:tracePt t="10812" x="7658100" y="6632575"/>
          <p14:tracePt t="10830" x="7259638" y="6742113"/>
          <p14:tracePt t="10845" x="7034213" y="6769100"/>
          <p14:tracePt t="10863" x="6794500" y="6783388"/>
          <p14:tracePt t="10866" x="6554788" y="6796088"/>
          <p14:tracePt t="10879" x="6335713" y="6796088"/>
          <p14:tracePt t="10895" x="6116638" y="6796088"/>
          <p14:tracePt t="10913" x="5637213" y="6775450"/>
          <p14:tracePt t="10930" x="5445125" y="6734175"/>
          <p14:tracePt t="10946" x="5253038" y="6692900"/>
          <p14:tracePt t="10951" x="5081588" y="6638925"/>
          <p14:tracePt t="10963" x="4891088" y="6583363"/>
          <p14:tracePt t="10979" x="4678363" y="6542088"/>
          <p14:tracePt t="10997" x="4383088" y="6440488"/>
          <p14:tracePt t="11012" x="4225925" y="6384925"/>
          <p14:tracePt t="11031" x="4068763" y="6364288"/>
          <p14:tracePt t="11035" x="3917950" y="6337300"/>
          <p14:tracePt t="11046" x="3760788" y="6296025"/>
          <p14:tracePt t="11062" x="3622675" y="6262688"/>
          <p14:tracePt t="11079" x="3513138" y="6200775"/>
          <p14:tracePt t="11428" x="3513138" y="6159500"/>
          <p14:tracePt t="11440" x="3513138" y="6015038"/>
          <p14:tracePt t="11453" x="3513138" y="5851525"/>
          <p14:tracePt t="11466" x="3521075" y="5692775"/>
          <p14:tracePt t="11480" x="3533775" y="5583238"/>
          <p14:tracePt t="11497" x="3533775" y="5481638"/>
          <p14:tracePt t="11501" x="3541713" y="5399088"/>
          <p14:tracePt t="11513" x="3554413" y="5316538"/>
          <p14:tracePt t="11529" x="3554413" y="5207000"/>
          <p14:tracePt t="11546" x="3562350" y="5070475"/>
          <p14:tracePt t="11563" x="3575050" y="4810125"/>
          <p14:tracePt t="11580" x="3589338" y="4706938"/>
          <p14:tracePt t="11596" x="3595688" y="4535488"/>
          <p14:tracePt t="11613" x="3609975" y="4440238"/>
          <p14:tracePt t="11631" x="3616325" y="4330700"/>
          <p14:tracePt t="11646" x="3616325" y="4117975"/>
          <p14:tracePt t="11663" x="3616325" y="4008438"/>
          <p14:tracePt t="11681" x="3602038" y="3836988"/>
          <p14:tracePt t="11698" x="3582988" y="3768725"/>
          <p14:tracePt t="11714" x="3568700" y="3719513"/>
          <p14:tracePt t="11717" x="3554413" y="3659188"/>
          <p14:tracePt t="11730" x="3533775" y="3597275"/>
          <p14:tracePt t="11746" x="3527425" y="3529013"/>
          <p14:tracePt t="11764" x="3459163" y="3322638"/>
          <p14:tracePt t="11780" x="3403600" y="3198813"/>
          <p14:tracePt t="11796" x="3349625" y="3089275"/>
          <p14:tracePt t="11813" x="3232150" y="2905125"/>
          <p14:tracePt t="11830" x="3178175" y="2849563"/>
          <p14:tracePt t="11849" x="3089275" y="2740025"/>
          <p14:tracePt t="11863" x="3048000" y="2686050"/>
          <p14:tracePt t="11880" x="2992438" y="2624138"/>
          <p14:tracePt t="11897" x="2911475" y="2487613"/>
          <p14:tracePt t="11914" x="2876550" y="2411413"/>
          <p14:tracePt t="11930" x="2835275" y="2343150"/>
          <p14:tracePt t="11933" x="2794000" y="2266950"/>
          <p14:tracePt t="11946" x="2760663" y="2206625"/>
          <p14:tracePt t="11964" x="2746375" y="2157413"/>
          <p14:tracePt t="11980" x="2698750" y="2082800"/>
          <p14:tracePt t="11997" x="2678113" y="2055813"/>
          <p14:tracePt t="12024" x="2595563" y="2027238"/>
          <p14:tracePt t="12042" x="2486025" y="2006600"/>
          <p14:tracePt t="12054" x="2444750" y="2006600"/>
          <p14:tracePt t="12065" x="2397125" y="2006600"/>
          <p14:tracePt t="12081" x="2355850" y="2020888"/>
          <p14:tracePt t="12097" x="2328863" y="2035175"/>
          <p14:tracePt t="12113" x="2273300" y="2136775"/>
          <p14:tracePt t="12135" x="2254250" y="2219325"/>
          <p14:tracePt t="12149" x="2192338" y="2459038"/>
          <p14:tracePt t="12164" x="2157413" y="2582863"/>
          <p14:tracePt t="12180" x="2109788" y="2686050"/>
          <p14:tracePt t="12202" x="2027238" y="2884488"/>
          <p14:tracePt t="12216" x="1993900" y="3000375"/>
          <p14:tracePt t="12242" x="1863725" y="3289300"/>
          <p14:tracePt t="12253" x="1814513" y="3411538"/>
          <p14:tracePt t="12265" x="1746250" y="3541713"/>
          <p14:tracePt t="12280" x="1684338" y="3679825"/>
          <p14:tracePt t="12297" x="1671638" y="3698875"/>
          <p14:tracePt t="12315" x="1671638" y="3740150"/>
          <p14:tracePt t="12330" x="1671638" y="3760788"/>
          <p14:tracePt t="12355" x="1684338" y="3789363"/>
          <p14:tracePt t="12359" x="1704975" y="3802063"/>
          <p14:tracePt t="12369" x="1733550" y="3836988"/>
          <p14:tracePt t="12382" x="1781175" y="3878263"/>
          <p14:tracePt t="12397" x="1822450" y="3925888"/>
          <p14:tracePt t="12402" x="1863725" y="3967163"/>
          <p14:tracePt t="12420" x="1897063" y="3994150"/>
          <p14:tracePt t="12434" x="1952625" y="4035425"/>
          <p14:tracePt t="12437" x="1993900" y="4062413"/>
          <p14:tracePt t="12449" x="2020888" y="4103688"/>
          <p14:tracePt t="12464" x="2041525" y="4130675"/>
          <p14:tracePt t="12486" x="2103438" y="4206875"/>
          <p14:tracePt t="12500" x="2143125" y="4233863"/>
          <p14:tracePt t="12514" x="2192338" y="4260850"/>
          <p14:tracePt t="12531" x="2308225" y="4295775"/>
          <p14:tracePt t="12551" x="2411413" y="4316413"/>
          <p14:tracePt t="12566" x="2493963" y="4330700"/>
          <p14:tracePt t="12582" x="2671763" y="4349750"/>
          <p14:tracePt t="12597" x="2752725" y="4349750"/>
          <p14:tracePt t="12621" x="2973388" y="4349750"/>
          <p14:tracePt t="12635" x="3103563" y="4349750"/>
          <p14:tracePt t="12650" x="3232150" y="4349750"/>
          <p14:tracePt t="12653" x="3349625" y="4330700"/>
          <p14:tracePt t="12664" x="3432175" y="4322763"/>
          <p14:tracePt t="12686" x="3506788" y="4302125"/>
          <p14:tracePt t="12692" x="3582988" y="4268788"/>
          <p14:tracePt t="12701" x="3678238" y="4233863"/>
          <p14:tracePt t="12714" x="3767138" y="4200525"/>
          <p14:tracePt t="12731" x="3870325" y="4165600"/>
          <p14:tracePt t="12751" x="4054475" y="4076700"/>
          <p14:tracePt t="12766" x="4116388" y="4035425"/>
          <p14:tracePt t="12782" x="4178300" y="4000500"/>
          <p14:tracePt t="12785" x="4211638" y="3967163"/>
          <p14:tracePt t="12797" x="4260850" y="3932238"/>
          <p14:tracePt t="12817" x="4294188" y="3905250"/>
          <p14:tracePt t="12832" x="4341813" y="3857625"/>
          <p14:tracePt t="12848" x="4370388" y="3836988"/>
          <p14:tracePt t="12865" x="4403725" y="3810000"/>
          <p14:tracePt t="12867" x="4432300" y="3781425"/>
          <p14:tracePt t="12885" x="4451350" y="3748088"/>
          <p14:tracePt t="12899" x="4459288" y="3706813"/>
          <p14:tracePt t="12915" x="4471988" y="3603625"/>
          <p14:tracePt t="12931" x="4465638" y="3535363"/>
          <p14:tracePt t="12948" x="4445000" y="3432175"/>
          <p14:tracePt t="12964" x="4391025" y="3227388"/>
          <p14:tracePt t="12980" x="4362450" y="3151188"/>
          <p14:tracePt t="13005" x="4329113" y="3021013"/>
          <p14:tracePt t="13018" x="4314825" y="2973388"/>
          <p14:tracePt t="13034" x="4302125" y="2946400"/>
          <p14:tracePt t="13049" x="4281488" y="2884488"/>
          <p14:tracePt t="13064" x="4260850" y="2849563"/>
          <p14:tracePt t="13086" x="4240213" y="2795588"/>
          <p14:tracePt t="13099" x="4211638" y="2760663"/>
          <p14:tracePt t="13115" x="4184650" y="2719388"/>
          <p14:tracePt t="13132" x="4116388" y="2644775"/>
          <p14:tracePt t="13152" x="4075113" y="2617788"/>
          <p14:tracePt t="13167" x="3986213" y="2547938"/>
          <p14:tracePt t="13181" x="3924300" y="2527300"/>
          <p14:tracePt t="13203" x="3862388" y="2487613"/>
          <p14:tracePt t="13207" x="3802063" y="2452688"/>
          <p14:tracePt t="13216" x="3725863" y="2425700"/>
          <p14:tracePt t="13231" x="3678238" y="2405063"/>
          <p14:tracePt t="13250" x="3622675" y="2384425"/>
          <p14:tracePt t="13252" x="3568700" y="2363788"/>
          <p14:tracePt t="13264" x="3521075" y="2343150"/>
          <p14:tracePt t="13282" x="3486150" y="2336800"/>
          <p14:tracePt t="13299" x="3343275" y="2328863"/>
          <p14:tracePt t="13315" x="3246438" y="2328863"/>
          <p14:tracePt t="13340" x="3000375" y="2349500"/>
          <p14:tracePt t="13351" x="2897188" y="2378075"/>
          <p14:tracePt t="13366" x="2787650" y="2425700"/>
          <p14:tracePt t="13382" x="2616200" y="2547938"/>
          <p14:tracePt t="13398" x="2527300" y="2617788"/>
          <p14:tracePt t="13425" x="2322513" y="2740025"/>
          <p14:tracePt t="13436" x="2233613" y="2781300"/>
          <p14:tracePt t="13449" x="2136775" y="2843213"/>
          <p14:tracePt t="13466" x="2006600" y="2959100"/>
          <p14:tracePt t="13485" x="1944688" y="3008313"/>
          <p14:tracePt t="13500" x="1897063" y="3062288"/>
          <p14:tracePt t="13515" x="1808163" y="3165475"/>
          <p14:tracePt t="13531" x="1766888" y="3213100"/>
          <p14:tracePt t="13555" x="1698625" y="3289300"/>
          <p14:tracePt t="13567" x="1677988" y="3343275"/>
          <p14:tracePt t="13583" x="1657350" y="3378200"/>
          <p14:tracePt t="13598" x="1636713" y="3473450"/>
          <p14:tracePt t="13615" x="1630363" y="3508375"/>
          <p14:tracePt t="13632" x="1630363" y="3556000"/>
          <p14:tracePt t="13635" x="1630363" y="3582988"/>
          <p14:tracePt t="13649" x="1644650" y="3617913"/>
          <p14:tracePt t="13669" x="1644650" y="3638550"/>
          <p14:tracePt t="13672" x="1657350" y="3665538"/>
          <p14:tracePt t="13683" x="1684338" y="3692525"/>
          <p14:tracePt t="13698" x="1719263" y="3719513"/>
          <p14:tracePt t="13716" x="1760538" y="3760788"/>
          <p14:tracePt t="13718" x="1793875" y="3789363"/>
          <p14:tracePt t="13731" x="1835150" y="3816350"/>
          <p14:tracePt t="13749" x="1870075" y="3836988"/>
          <p14:tracePt t="13766" x="1938338" y="3890963"/>
          <p14:tracePt t="13782" x="1985963" y="3919538"/>
          <p14:tracePt t="13806" x="2109788" y="3994150"/>
          <p14:tracePt t="13821" x="2198688" y="4029075"/>
          <p14:tracePt t="13834" x="2301875" y="4049713"/>
          <p14:tracePt t="13850" x="2486025" y="4089400"/>
          <p14:tracePt t="13865" x="2554288" y="4110038"/>
          <p14:tracePt t="13882" x="2616200" y="4124325"/>
          <p14:tracePt t="13899" x="2713038" y="4165600"/>
          <p14:tracePt t="13915" x="2760663" y="4171950"/>
          <p14:tracePt t="13933" x="2843213" y="4186238"/>
          <p14:tracePt t="13958" x="2903538" y="4192588"/>
          <p14:tracePt t="13965" x="2959100" y="4192588"/>
          <p14:tracePt t="13978" x="3021013" y="4200525"/>
          <p14:tracePt t="13986" x="3089275" y="4200525"/>
          <p14:tracePt t="14000" x="3151188" y="4200525"/>
          <p14:tracePt t="14015" x="3205163" y="4200525"/>
          <p14:tracePt t="14032" x="3314700" y="4200525"/>
          <p14:tracePt t="14048" x="3362325" y="4179888"/>
          <p14:tracePt t="14065" x="3459163" y="4110038"/>
          <p14:tracePt t="14090" x="3513138" y="4076700"/>
          <p14:tracePt t="14094" x="3541713" y="4041775"/>
          <p14:tracePt t="14104" x="3589338" y="4014788"/>
          <p14:tracePt t="14116" x="3616325" y="3994150"/>
          <p14:tracePt t="14132" x="3671888" y="3952875"/>
          <p14:tracePt t="14153" x="3767138" y="3890963"/>
          <p14:tracePt t="14167" x="3802063" y="3849688"/>
          <p14:tracePt t="14183" x="3841750" y="3822700"/>
          <p14:tracePt t="14199" x="3917950" y="3760788"/>
          <p14:tracePt t="14225" x="3959225" y="3733800"/>
          <p14:tracePt t="14230" x="3992563" y="3706813"/>
          <p14:tracePt t="14241" x="4021138" y="3679825"/>
          <p14:tracePt t="14250" x="4062413" y="3638550"/>
          <p14:tracePt t="14266" x="4083050" y="3617913"/>
          <p14:tracePt t="14282" x="4164013" y="3529013"/>
          <p14:tracePt t="14299" x="4192588" y="3479800"/>
          <p14:tracePt t="14317" x="4252913" y="3378200"/>
          <p14:tracePt t="14337" x="4273550" y="3343275"/>
          <p14:tracePt t="14353" x="4281488" y="3302000"/>
          <p14:tracePt t="14356" x="4302125" y="3268663"/>
          <p14:tracePt t="14366" x="4302125" y="3233738"/>
          <p14:tracePt t="14383" x="4308475" y="3192463"/>
          <p14:tracePt t="14400" x="4308475" y="3171825"/>
          <p14:tracePt t="14424" x="4294188" y="3109913"/>
          <p14:tracePt t="14435" x="4287838" y="3097213"/>
          <p14:tracePt t="14450" x="4252913" y="3041650"/>
          <p14:tracePt t="14466" x="4240213" y="3008313"/>
          <p14:tracePt t="14489" x="4205288" y="2967038"/>
          <p14:tracePt t="14500" x="4192588" y="2938463"/>
          <p14:tracePt t="14517" x="4164013" y="2911475"/>
          <p14:tracePt t="14533" x="4110038" y="2843213"/>
          <p14:tracePt t="14549" x="4089400" y="2801938"/>
          <p14:tracePt t="14567" x="4062413" y="2774950"/>
          <p14:tracePt t="14582" x="4006850" y="2719388"/>
          <p14:tracePt t="14608" x="3992563" y="2698750"/>
          <p14:tracePt t="14613" x="3959225" y="2665413"/>
          <p14:tracePt t="14624" x="3932238" y="2651125"/>
          <p14:tracePt t="14634" x="3890963" y="2630488"/>
          <p14:tracePt t="14650" x="3841750" y="2609850"/>
          <p14:tracePt t="14666" x="3713163" y="2562225"/>
          <p14:tracePt t="14682" x="3636963" y="2527300"/>
          <p14:tracePt t="14702" x="3506788" y="2479675"/>
          <p14:tracePt t="14716" x="3459163" y="2473325"/>
          <p14:tracePt t="14739" x="3349625" y="2438400"/>
          <p14:tracePt t="14750" x="3287713" y="2417763"/>
          <p14:tracePt t="14767" x="3219450" y="2411413"/>
          <p14:tracePt t="14786" x="3033713" y="2378075"/>
          <p14:tracePt t="14799" x="2959100" y="2370138"/>
          <p14:tracePt t="14828" x="2843213" y="2349500"/>
          <p14:tracePt t="14837" x="2808288" y="2349500"/>
          <p14:tracePt t="14848" x="2773363" y="2349500"/>
          <p14:tracePt t="14857" x="2760663" y="2336800"/>
          <p14:tracePt t="14870" x="2733675" y="2336800"/>
          <p14:tracePt t="14883" x="2705100" y="2336800"/>
          <p14:tracePt t="14900" x="2692400" y="2343150"/>
          <p14:tracePt t="14916" x="2651125" y="2349500"/>
          <p14:tracePt t="14935" x="2636838" y="2357438"/>
          <p14:tracePt t="14953" x="2589213" y="2363788"/>
          <p14:tracePt t="14966" x="2582863" y="2378075"/>
          <p14:tracePt t="14983" x="2554288" y="2397125"/>
          <p14:tracePt t="15007" x="2493963" y="2452688"/>
          <p14:tracePt t="15017" x="2438400" y="2493963"/>
          <p14:tracePt t="15035" x="2397125" y="2535238"/>
          <p14:tracePt t="15039" x="2376488" y="2568575"/>
          <p14:tracePt t="15049" x="2335213" y="2609850"/>
          <p14:tracePt t="15067" x="2293938" y="2657475"/>
          <p14:tracePt t="15095" x="2212975" y="2760663"/>
          <p14:tracePt t="15107" x="2163763" y="2808288"/>
          <p14:tracePt t="15118" x="2109788" y="2884488"/>
          <p14:tracePt t="15122" x="2082800" y="2925763"/>
          <p14:tracePt t="15133" x="2047875" y="2987675"/>
          <p14:tracePt t="15150" x="2020888" y="3021013"/>
          <p14:tracePt t="15167" x="1958975" y="3097213"/>
          <p14:tracePt t="15182" x="1931988" y="3124200"/>
          <p14:tracePt t="15206" x="1863725" y="3178175"/>
          <p14:tracePt t="15219" x="1835150" y="3219450"/>
          <p14:tracePt t="15233" x="1808163" y="3248025"/>
          <p14:tracePt t="15251" x="1760538" y="3302000"/>
          <p14:tracePt t="15266" x="1746250" y="3328988"/>
          <p14:tracePt t="15292" x="1725613" y="3378200"/>
          <p14:tracePt t="15303" x="1719263" y="3398838"/>
          <p14:tracePt t="15317" x="1719263" y="3419475"/>
          <p14:tracePt t="15334" x="1719263" y="3432175"/>
          <p14:tracePt t="15355" x="1719263" y="3452813"/>
          <p14:tracePt t="15467" x="1712913" y="3459163"/>
          <p14:tracePt t="16761" x="1712913" y="3487738"/>
          <p14:tracePt t="16774" x="1712913" y="3535363"/>
          <p14:tracePt t="16785" x="1725613" y="3576638"/>
          <p14:tracePt t="16797" x="1733550" y="3624263"/>
          <p14:tracePt t="16809" x="1733550" y="3671888"/>
          <p14:tracePt t="16823" x="1733550" y="3719513"/>
          <p14:tracePt t="16835" x="1733550" y="3754438"/>
          <p14:tracePt t="16852" x="1733550" y="3781425"/>
          <p14:tracePt t="16869" x="1725613" y="3829050"/>
          <p14:tracePt t="16885" x="1725613" y="3857625"/>
          <p14:tracePt t="16902" x="1725613" y="3870325"/>
          <p14:tracePt t="16919" x="1719263" y="3890963"/>
          <p14:tracePt t="16934" x="1719263" y="3905250"/>
          <p14:tracePt t="16989" x="1719263" y="3898900"/>
          <p14:tracePt t="17001" x="1719263" y="3884613"/>
          <p14:tracePt t="17013" x="1719263" y="3863975"/>
          <p14:tracePt t="17025" x="1719263" y="3836988"/>
          <p14:tracePt t="17038" x="1725613" y="3789363"/>
          <p14:tracePt t="17053" x="1725613" y="3754438"/>
          <p14:tracePt t="17073" x="1739900" y="3706813"/>
          <p14:tracePt t="17086" x="1760538" y="3576638"/>
          <p14:tracePt t="17103" x="1781175" y="3514725"/>
          <p14:tracePt t="17118" x="1787525" y="3432175"/>
          <p14:tracePt t="17124" x="1808163" y="3370263"/>
          <p14:tracePt t="17135" x="1808163" y="3316288"/>
          <p14:tracePt t="17153" x="1828800" y="3240088"/>
          <p14:tracePt t="17169" x="1863725" y="3109913"/>
          <p14:tracePt t="17185" x="1870075" y="3062288"/>
          <p14:tracePt t="17202" x="1870075" y="3028950"/>
          <p14:tracePt t="17205" x="1876425" y="2994025"/>
          <p14:tracePt t="17219" x="1876425" y="2987675"/>
          <p14:tracePt t="17235" x="1876425" y="2952750"/>
          <p14:tracePt t="17253" x="1884363" y="2932113"/>
          <p14:tracePt t="17268" x="1884363" y="2911475"/>
          <p14:tracePt t="17286" x="1884363" y="2905125"/>
          <p14:tracePt t="17348" x="1884363" y="2898775"/>
          <p14:tracePt t="17457" x="1884363" y="2905125"/>
          <p14:tracePt t="17468" x="1884363" y="2911475"/>
          <p14:tracePt t="17479" x="1884363" y="2932113"/>
          <p14:tracePt t="17492" x="1884363" y="2938463"/>
          <p14:tracePt t="17506" x="1884363" y="2952750"/>
          <p14:tracePt t="17521" x="1884363" y="2959100"/>
          <p14:tracePt t="17536" x="1876425" y="2987675"/>
          <p14:tracePt t="17553" x="1876425" y="3028950"/>
          <p14:tracePt t="17569" x="1876425" y="3041650"/>
          <p14:tracePt t="17586" x="1870075" y="3048000"/>
          <p14:tracePt t="17590" x="1870075" y="3055938"/>
          <p14:tracePt t="17602" x="1870075" y="3062288"/>
          <p14:tracePt t="17619" x="1863725" y="3076575"/>
          <p14:tracePt t="17637" x="1863725" y="3109913"/>
          <p14:tracePt t="17652" x="1849438" y="3144838"/>
          <p14:tracePt t="17669" x="1849438" y="3186113"/>
          <p14:tracePt t="17686" x="1843088" y="3289300"/>
          <p14:tracePt t="17703" x="1843088" y="3322638"/>
          <p14:tracePt t="17719" x="1843088" y="3370263"/>
          <p14:tracePt t="17735" x="1843088" y="3384550"/>
          <p14:tracePt t="17753" x="1843088" y="3405188"/>
          <p14:tracePt t="17757" x="1843088" y="3425825"/>
          <p14:tracePt t="17769" x="1843088" y="3459163"/>
          <p14:tracePt t="17786" x="1843088" y="3500438"/>
          <p14:tracePt t="17804" x="1843088" y="3589338"/>
          <p14:tracePt t="17819" x="1855788" y="3638550"/>
          <p14:tracePt t="17836" x="1863725" y="3698875"/>
          <p14:tracePt t="17853" x="1876425" y="3898900"/>
          <p14:tracePt t="17869" x="1876425" y="4008438"/>
          <p14:tracePt t="17889" x="1876425" y="4200525"/>
          <p14:tracePt t="17903" x="1876425" y="4295775"/>
          <p14:tracePt t="17920" x="1890713" y="4378325"/>
          <p14:tracePt t="17935" x="1903413" y="4508500"/>
          <p14:tracePt t="17953" x="1917700" y="4556125"/>
          <p14:tracePt t="17971" x="1924050" y="4603750"/>
          <p14:tracePt t="17974" x="1938338" y="4638675"/>
          <p14:tracePt t="17986" x="1944688" y="4679950"/>
          <p14:tracePt t="18002" x="1944688" y="4700588"/>
          <p14:tracePt t="18020" x="1944688" y="4733925"/>
          <p14:tracePt t="18036" x="1944688" y="4740275"/>
          <p14:tracePt t="18057" x="1944688" y="4748213"/>
          <p14:tracePt t="18126" x="1938338" y="4748213"/>
          <p14:tracePt t="18163" x="1931988" y="4748213"/>
          <p14:tracePt t="18271" x="1917700" y="4748213"/>
          <p14:tracePt t="18391" x="1911350" y="4748213"/>
          <p14:tracePt t="18475" x="1911350" y="4754563"/>
          <p14:tracePt t="18498" x="1911350" y="4760913"/>
          <p14:tracePt t="18511" x="1911350" y="4775200"/>
          <p14:tracePt t="18536" x="1911350" y="4781550"/>
          <p14:tracePt t="18559" x="1911350" y="4789488"/>
          <p14:tracePt t="18582" x="1911350" y="4795838"/>
          <p14:tracePt t="18595" x="1924050" y="4795838"/>
          <p14:tracePt t="18607" x="1924050" y="4802188"/>
          <p14:tracePt t="18620" x="1931988" y="4810125"/>
          <p14:tracePt t="18637" x="1938338" y="4816475"/>
          <p14:tracePt t="18654" x="1944688" y="4816475"/>
          <p14:tracePt t="18657" x="1952625" y="4837113"/>
          <p14:tracePt t="18670" x="1958975" y="4837113"/>
          <p14:tracePt t="18686" x="1965325" y="4843463"/>
          <p14:tracePt t="18704" x="2006600" y="4864100"/>
          <p14:tracePt t="18720" x="2027238" y="4884738"/>
          <p14:tracePt t="18736" x="2054225" y="4905375"/>
          <p14:tracePt t="18755" x="2082800" y="4932363"/>
          <p14:tracePt t="18770" x="2109788" y="4960938"/>
          <p14:tracePt t="18787" x="2151063" y="4973638"/>
          <p14:tracePt t="18803" x="2157413" y="4987925"/>
          <p14:tracePt t="18822" x="2184400" y="4994275"/>
          <p14:tracePt t="18837" x="2225675" y="5029200"/>
          <p14:tracePt t="18854" x="2233613" y="5035550"/>
          <p14:tracePt t="18870" x="2260600" y="5049838"/>
          <p14:tracePt t="18887" x="2273300" y="5062538"/>
          <p14:tracePt t="18904" x="2287588" y="5070475"/>
          <p14:tracePt t="18920" x="2308225" y="5076825"/>
          <p14:tracePt t="18936" x="2322513" y="5083175"/>
          <p14:tracePt t="18955" x="2355850" y="5083175"/>
          <p14:tracePt t="18971" x="2363788" y="5091113"/>
          <p14:tracePt t="18987" x="2376488" y="5091113"/>
          <p14:tracePt t="19004" x="2397125" y="5091113"/>
          <p14:tracePt t="22395" x="2473325" y="5091113"/>
          <p14:tracePt t="22406" x="2568575" y="5091113"/>
          <p14:tracePt t="22417" x="2663825" y="5091113"/>
          <p14:tracePt t="22430" x="2746375" y="5097463"/>
          <p14:tracePt t="22443" x="2828925" y="5097463"/>
          <p14:tracePt t="22457" x="2890838" y="5111750"/>
          <p14:tracePt t="22473" x="2938463" y="5124450"/>
          <p14:tracePt t="22492" x="3027363" y="5145088"/>
          <p14:tracePt t="22507" x="3082925" y="5165725"/>
          <p14:tracePt t="22524" x="3130550" y="5172075"/>
          <p14:tracePt t="22528" x="3171825" y="5172075"/>
          <p14:tracePt t="22541" x="3225800" y="5192713"/>
          <p14:tracePt t="22557" x="3281363" y="5200650"/>
          <p14:tracePt t="22562" x="3355975" y="5221288"/>
          <p14:tracePt t="22573" x="3411538" y="5240338"/>
          <p14:tracePt t="22590" x="3473450" y="5260975"/>
          <p14:tracePt t="22608" x="3521075" y="5275263"/>
          <p14:tracePt t="22610" x="3568700" y="5275263"/>
          <p14:tracePt t="22624" x="3595688" y="5275263"/>
          <p14:tracePt t="22641" x="3616325" y="5275263"/>
          <p14:tracePt t="22658" x="3651250" y="5260975"/>
          <p14:tracePt t="22673" x="3657600" y="5260975"/>
          <p14:tracePt t="22704" x="3657600" y="5254625"/>
          <p14:tracePt t="22744" x="3663950" y="5254625"/>
          <p14:tracePt t="22848" x="3663950" y="5248275"/>
          <p14:tracePt t="22884" x="3657600" y="5248275"/>
          <p14:tracePt t="23400" x="3651250" y="5248275"/>
          <p14:tracePt t="23676" x="3651250" y="5240338"/>
          <p14:tracePt t="23687" x="3643313" y="5233988"/>
          <p14:tracePt t="23699" x="3630613" y="5227638"/>
          <p14:tracePt t="23714" x="3616325" y="5200650"/>
          <p14:tracePt t="23726" x="3609975" y="5186363"/>
          <p14:tracePt t="23742" x="3595688" y="5151438"/>
          <p14:tracePt t="23760" x="3562350" y="5097463"/>
          <p14:tracePt t="23763" x="3521075" y="5035550"/>
          <p14:tracePt t="23775" x="3473450" y="4960938"/>
          <p14:tracePt t="23791" x="3397250" y="4870450"/>
          <p14:tracePt t="23808" x="3246438" y="4692650"/>
          <p14:tracePt t="23826" x="3157538" y="4597400"/>
          <p14:tracePt t="23843" x="3122613" y="4556125"/>
          <p14:tracePt t="23846" x="3089275" y="4514850"/>
          <p14:tracePt t="23859" x="3062288" y="4500563"/>
          <p14:tracePt t="23875" x="3048000" y="4473575"/>
          <p14:tracePt t="23893" x="3041650" y="4391025"/>
          <p14:tracePt t="23909" x="3041650" y="4337050"/>
          <p14:tracePt t="23925" x="3074988" y="4248150"/>
          <p14:tracePt t="23930" x="3122613" y="4144963"/>
          <p14:tracePt t="23948" x="3171825" y="4056063"/>
          <p14:tracePt t="23961" x="3198813" y="3967163"/>
          <p14:tracePt t="23977" x="3281363" y="3802063"/>
          <p14:tracePt t="23993" x="3308350" y="3740150"/>
          <p14:tracePt t="24017" x="3362325" y="3589338"/>
          <p14:tracePt t="24027" x="3390900" y="3521075"/>
          <p14:tracePt t="24042" x="3411538" y="3432175"/>
          <p14:tracePt t="24059" x="3438525" y="3349625"/>
          <p14:tracePt t="24063" x="3459163" y="3248025"/>
          <p14:tracePt t="24075" x="3465513" y="3178175"/>
          <p14:tracePt t="24093" x="3486150" y="3103563"/>
          <p14:tracePt t="24108" x="3506788" y="3008313"/>
          <p14:tracePt t="24125" x="3521075" y="2973388"/>
          <p14:tracePt t="24142" x="3521075" y="2952750"/>
          <p14:tracePt t="24160" x="3533775" y="2898775"/>
          <p14:tracePt t="24176" x="3541713" y="2870200"/>
          <p14:tracePt t="24191" x="3554413" y="2801938"/>
          <p14:tracePt t="24216" x="3562350" y="2774950"/>
          <p14:tracePt t="24240" x="3568700" y="2727325"/>
          <p14:tracePt t="24245" x="3582988" y="2719388"/>
          <p14:tracePt t="24254" x="3595688" y="2706688"/>
          <p14:tracePt t="24265" x="3602038" y="2698750"/>
          <p14:tracePt t="24275" x="3602038" y="2692400"/>
          <p14:tracePt t="24292" x="3609975" y="2671763"/>
          <p14:tracePt t="24310" x="3609975" y="2665413"/>
          <p14:tracePt t="24314" x="3616325" y="2665413"/>
          <p14:tracePt t="24325" x="3616325" y="2657475"/>
          <p14:tracePt t="24458" x="3616325" y="2665413"/>
          <p14:tracePt t="24481" x="3616325" y="2678113"/>
          <p14:tracePt t="24490" x="3616325" y="2686050"/>
          <p14:tracePt t="24502" x="3616325" y="2692400"/>
          <p14:tracePt t="24517" x="3609975" y="2698750"/>
          <p14:tracePt t="24527" x="3602038" y="2698750"/>
          <p14:tracePt t="24542" x="3602038" y="2706688"/>
          <p14:tracePt t="24559" x="3602038" y="2713038"/>
          <p14:tracePt t="24576" x="3589338" y="2727325"/>
          <p14:tracePt t="24598" x="3582988" y="2727325"/>
          <p14:tracePt t="24615" x="3582988" y="2747963"/>
          <p14:tracePt t="24629" x="3575050" y="2747963"/>
          <p14:tracePt t="24644" x="3575050" y="2754313"/>
          <p14:tracePt t="24995" x="3575050" y="2760663"/>
          <p14:tracePt t="25007" x="3568700" y="2774950"/>
          <p14:tracePt t="25019" x="3554413" y="2801938"/>
          <p14:tracePt t="25032" x="3533775" y="2816225"/>
          <p14:tracePt t="25044" x="3521075" y="2849563"/>
          <p14:tracePt t="25060" x="3492500" y="2884488"/>
          <p14:tracePt t="25077" x="3473450" y="2905125"/>
          <p14:tracePt t="25094" x="3438525" y="2967038"/>
          <p14:tracePt t="25110" x="3424238" y="3000375"/>
          <p14:tracePt t="25127" x="3362325" y="3103563"/>
          <p14:tracePt t="25143" x="3322638" y="3151188"/>
          <p14:tracePt t="25161" x="3267075" y="3227388"/>
          <p14:tracePt t="25164" x="3225800" y="3289300"/>
          <p14:tracePt t="25176" x="3171825" y="3363913"/>
          <p14:tracePt t="25193" x="3122613" y="3419475"/>
          <p14:tracePt t="25210" x="3048000" y="3576638"/>
          <p14:tracePt t="25227" x="3027363" y="3665538"/>
          <p14:tracePt t="25243" x="3013075" y="3748088"/>
          <p14:tracePt t="25248" x="3006725" y="3802063"/>
          <p14:tracePt t="25259" x="3006725" y="3863975"/>
          <p14:tracePt t="25280" x="2992438" y="3925888"/>
          <p14:tracePt t="25295" x="2992438" y="4008438"/>
          <p14:tracePt t="25311" x="2992438" y="4049713"/>
          <p14:tracePt t="25327" x="2986088" y="4076700"/>
          <p14:tracePt t="25343" x="2979738" y="4144963"/>
          <p14:tracePt t="25361" x="2973388" y="4171950"/>
          <p14:tracePt t="25378" x="2973388" y="4240213"/>
          <p14:tracePt t="25394" x="2973388" y="4302125"/>
          <p14:tracePt t="25410" x="2973388" y="4357688"/>
          <p14:tracePt t="25428" x="2973388" y="4479925"/>
          <p14:tracePt t="25443" x="2973388" y="4535488"/>
          <p14:tracePt t="25462" x="2973388" y="4597400"/>
          <p14:tracePt t="25465" x="2973388" y="4630738"/>
          <p14:tracePt t="25477" x="2979738" y="4659313"/>
          <p14:tracePt t="25493" x="2986088" y="4679950"/>
          <p14:tracePt t="25511" x="3027363" y="4706938"/>
          <p14:tracePt t="25527" x="3074988" y="4713288"/>
          <p14:tracePt t="25543" x="3143250" y="4721225"/>
          <p14:tracePt t="25547" x="3246438" y="4733925"/>
          <p14:tracePt t="25560" x="3376613" y="4748213"/>
          <p14:tracePt t="25576" x="3527425" y="4768850"/>
          <p14:tracePt t="25595" x="3814763" y="4795838"/>
          <p14:tracePt t="25610" x="3965575" y="4810125"/>
          <p14:tracePt t="25629" x="4116388" y="4810125"/>
          <p14:tracePt t="25633" x="4240213" y="4754563"/>
          <p14:tracePt t="25644" x="4356100" y="4665663"/>
          <p14:tracePt t="25661" x="4432300" y="4556125"/>
          <p14:tracePt t="25677" x="4548188" y="4254500"/>
          <p14:tracePt t="25693" x="4575175" y="4083050"/>
          <p14:tracePt t="25711" x="4595813" y="3925888"/>
          <p14:tracePt t="25716" x="4610100" y="3760788"/>
          <p14:tracePt t="25728" x="4622800" y="3568700"/>
          <p14:tracePt t="25751" x="4651375" y="3384550"/>
          <p14:tracePt t="25755" x="4651375" y="3219450"/>
          <p14:tracePt t="25763" x="4664075" y="3082925"/>
          <p14:tracePt t="25777" x="4664075" y="2967038"/>
          <p14:tracePt t="25794" x="4664075" y="2857500"/>
          <p14:tracePt t="25815" x="4657725" y="2609850"/>
          <p14:tracePt t="25831" x="4651375" y="2514600"/>
          <p14:tracePt t="25846" x="4568825" y="2301875"/>
          <p14:tracePt t="25861" x="4492625" y="2206625"/>
          <p14:tracePt t="25884" x="4273550" y="2055813"/>
          <p14:tracePt t="25895" x="4130675" y="1993900"/>
          <p14:tracePt t="25911" x="4006850" y="1931988"/>
          <p14:tracePt t="25928" x="3911600" y="1884363"/>
          <p14:tracePt t="25931" x="3808413" y="1836738"/>
          <p14:tracePt t="25944" x="3698875" y="1787525"/>
          <p14:tracePt t="25961" x="3609975" y="1754188"/>
          <p14:tracePt t="25978" x="3465513" y="1712913"/>
          <p14:tracePt t="25994" x="3417888" y="1698625"/>
          <p14:tracePt t="26021" x="3335338" y="1719263"/>
          <p14:tracePt t="26036" x="3308350" y="1739900"/>
          <p14:tracePt t="26039" x="3267075" y="1766888"/>
          <p14:tracePt t="26051" x="3232150" y="1795463"/>
          <p14:tracePt t="26062" x="3171825" y="1828800"/>
          <p14:tracePt t="26078" x="3130550" y="1876425"/>
          <p14:tracePt t="26094" x="3082925" y="1917700"/>
          <p14:tracePt t="26098" x="3027363" y="1966913"/>
          <p14:tracePt t="26110" x="2979738" y="2035175"/>
          <p14:tracePt t="26127" x="2932113" y="2109788"/>
          <p14:tracePt t="26153" x="2835275" y="2260600"/>
          <p14:tracePt t="26163" x="2808288" y="2322513"/>
          <p14:tracePt t="26179" x="2773363" y="2370138"/>
          <p14:tracePt t="26182" x="2752725" y="2432050"/>
          <p14:tracePt t="26194" x="2740025" y="2493963"/>
          <p14:tracePt t="26211" x="2725738" y="2547938"/>
          <p14:tracePt t="26234" x="2698750" y="2686050"/>
          <p14:tracePt t="26249" x="2671763" y="2795588"/>
          <p14:tracePt t="26263" x="2663825" y="2911475"/>
          <p14:tracePt t="26278" x="2609850" y="3206750"/>
          <p14:tracePt t="26294" x="2589213" y="3322638"/>
          <p14:tracePt t="26313" x="2554288" y="3452813"/>
          <p14:tracePt t="26328" x="2541588" y="3494088"/>
          <p14:tracePt t="26353" x="2527300" y="3562350"/>
          <p14:tracePt t="26364" x="2527300" y="3597275"/>
          <p14:tracePt t="26379" x="2527300" y="3624263"/>
          <p14:tracePt t="26395" x="2547938" y="3659188"/>
          <p14:tracePt t="26399" x="2547938" y="3686175"/>
          <p14:tracePt t="26411" x="2562225" y="3719513"/>
          <p14:tracePt t="26428" x="2568575" y="3748088"/>
          <p14:tracePt t="26433" x="2582863" y="3760788"/>
          <p14:tracePt t="26444" x="2589213" y="3789363"/>
          <p14:tracePt t="26461" x="2616200" y="3810000"/>
          <p14:tracePt t="26478" x="2636838" y="3836988"/>
          <p14:tracePt t="26495" x="2678113" y="3878263"/>
          <p14:tracePt t="26511" x="2698750" y="3919538"/>
          <p14:tracePt t="26534" x="2767013" y="3973513"/>
          <p14:tracePt t="26547" x="2794000" y="3987800"/>
          <p14:tracePt t="26563" x="2822575" y="4014788"/>
          <p14:tracePt t="26578" x="2882900" y="4062413"/>
          <p14:tracePt t="26594" x="2911475" y="4070350"/>
          <p14:tracePt t="26618" x="2952750" y="4110038"/>
          <p14:tracePt t="26631" x="2965450" y="4117975"/>
          <p14:tracePt t="26646" x="2979738" y="4130675"/>
          <p14:tracePt t="26662" x="3000375" y="4144963"/>
          <p14:tracePt t="26743" x="3006725" y="4144963"/>
          <p14:tracePt t="27798" x="3006725" y="4159250"/>
          <p14:tracePt t="27810" x="3013075" y="4186238"/>
          <p14:tracePt t="27822" x="3021013" y="4219575"/>
          <p14:tracePt t="27836" x="3033713" y="4254500"/>
          <p14:tracePt t="27846" x="3033713" y="4289425"/>
          <p14:tracePt t="27862" x="3054350" y="4343400"/>
          <p14:tracePt t="27879" x="3062288" y="4378325"/>
          <p14:tracePt t="27902" x="3062288" y="4440238"/>
          <p14:tracePt t="27915" x="3068638" y="4460875"/>
          <p14:tracePt t="27931" x="3074988" y="4500563"/>
          <p14:tracePt t="27946" x="3074988" y="4508500"/>
          <p14:tracePt t="27963" x="3082925" y="4529138"/>
          <p14:tracePt t="27967" x="3082925" y="4535488"/>
          <p14:tracePt t="27980" x="3082925" y="4541838"/>
          <p14:tracePt t="27996" x="3082925" y="4549775"/>
          <p14:tracePt t="28014" x="3095625" y="4562475"/>
          <p14:tracePt t="28030" x="3103563" y="4583113"/>
          <p14:tracePt t="28046" x="3109913" y="4591050"/>
          <p14:tracePt t="28054" x="3109913" y="4597400"/>
          <p14:tracePt t="28063" x="3122613" y="4603750"/>
          <p14:tracePt t="28080" x="3130550" y="4603750"/>
          <p14:tracePt t="28096" x="3136900" y="4610100"/>
          <p14:tracePt t="28101" x="3151188" y="4610100"/>
          <p14:tracePt t="28114" x="3157538" y="4610100"/>
          <p14:tracePt t="28129" x="3163888" y="4610100"/>
          <p14:tracePt t="28148" x="3171825" y="4610100"/>
          <p14:tracePt t="28163" x="3178175" y="4610100"/>
          <p14:tracePt t="28181" x="3184525" y="4610100"/>
          <p14:tracePt t="28205" x="3192463" y="4610100"/>
          <p14:tracePt t="29309" x="3205163" y="4618038"/>
          <p14:tracePt t="29320" x="3225800" y="4645025"/>
          <p14:tracePt t="29334" x="3246438" y="4659313"/>
          <p14:tracePt t="29345" x="3260725" y="4679950"/>
          <p14:tracePt t="29356" x="3273425" y="4692650"/>
          <p14:tracePt t="29370" x="3287713" y="4706938"/>
          <p14:tracePt t="29382" x="3302000" y="4721225"/>
          <p14:tracePt t="29398" x="3308350" y="4748213"/>
          <p14:tracePt t="29415" x="3322638" y="4768850"/>
          <p14:tracePt t="29418" x="3328988" y="4781550"/>
          <p14:tracePt t="29431" x="3343275" y="4802188"/>
          <p14:tracePt t="29448" x="3355975" y="4822825"/>
          <p14:tracePt t="29465" x="3376613" y="4870450"/>
          <p14:tracePt t="29480" x="3403600" y="4899025"/>
          <p14:tracePt t="29499" x="3411538" y="4911725"/>
          <p14:tracePt t="29515" x="3444875" y="4946650"/>
          <p14:tracePt t="29531" x="3452813" y="4967288"/>
          <p14:tracePt t="29554" x="3479800" y="4981575"/>
          <p14:tracePt t="29568" x="3492500" y="4994275"/>
          <p14:tracePt t="29582" x="3500438" y="5000625"/>
          <p14:tracePt t="29598" x="3521075" y="5000625"/>
          <p14:tracePt t="29614" x="3527425" y="5008563"/>
          <p14:tracePt t="29633" x="3562350" y="5014913"/>
          <p14:tracePt t="29647" x="3575050" y="5021263"/>
          <p14:tracePt t="29668" x="3602038" y="5021263"/>
          <p14:tracePt t="29672" x="3636963" y="5029200"/>
          <p14:tracePt t="29683" x="3671888" y="5049838"/>
          <p14:tracePt t="29699" x="3713163" y="5056188"/>
          <p14:tracePt t="29714" x="3732213" y="5056188"/>
          <p14:tracePt t="29717" x="3760788" y="5070475"/>
          <p14:tracePt t="29731" x="3787775" y="5070475"/>
          <p14:tracePt t="29753" x="3808413" y="5076825"/>
          <p14:tracePt t="29757" x="3835400" y="5076825"/>
          <p14:tracePt t="29766" x="3849688" y="5076825"/>
          <p14:tracePt t="29781" x="3876675" y="5076825"/>
          <p14:tracePt t="29797" x="3890963" y="5070475"/>
          <p14:tracePt t="29801" x="3911600" y="5070475"/>
          <p14:tracePt t="29819" x="3938588" y="5049838"/>
          <p14:tracePt t="29834" x="3971925" y="5041900"/>
          <p14:tracePt t="29849" x="4027488" y="5029200"/>
          <p14:tracePt t="29865" x="4048125" y="5021263"/>
          <p14:tracePt t="29887" x="4068763" y="5014913"/>
          <p14:tracePt t="30554" x="4089400" y="5014913"/>
          <p14:tracePt t="30569" x="4151313" y="5014913"/>
          <p14:tracePt t="30579" x="4211638" y="5014913"/>
          <p14:tracePt t="30591" x="4246563" y="5008563"/>
          <p14:tracePt t="30604" x="4294188" y="5008563"/>
          <p14:tracePt t="30616" x="4329113" y="5008563"/>
          <p14:tracePt t="30633" x="4362450" y="5008563"/>
          <p14:tracePt t="30650" x="4397375" y="5008563"/>
          <p14:tracePt t="30654" x="4432300" y="5008563"/>
          <p14:tracePt t="30666" x="4471988" y="5014913"/>
          <p14:tracePt t="30682" x="4527550" y="5029200"/>
          <p14:tracePt t="30700" x="4637088" y="5035550"/>
          <p14:tracePt t="30716" x="4684713" y="5035550"/>
          <p14:tracePt t="30732" x="4740275" y="5049838"/>
          <p14:tracePt t="30736" x="4787900" y="5049838"/>
          <p14:tracePt t="30748" x="4835525" y="5049838"/>
          <p14:tracePt t="30766" x="4870450" y="5041900"/>
          <p14:tracePt t="30784" x="4959350" y="5014913"/>
          <p14:tracePt t="30799" x="5006975" y="4994275"/>
          <p14:tracePt t="30815" x="5041900" y="4967288"/>
          <p14:tracePt t="30833" x="5143500" y="4919663"/>
          <p14:tracePt t="30848" x="5191125" y="4899025"/>
          <p14:tracePt t="30871" x="5302250" y="4870450"/>
          <p14:tracePt t="30883" x="5335588" y="4851400"/>
          <p14:tracePt t="30900" x="5370513" y="4830763"/>
          <p14:tracePt t="30904" x="5411788" y="4822825"/>
          <p14:tracePt t="30916" x="5438775" y="4802188"/>
          <p14:tracePt t="30935" x="5459413" y="4789488"/>
          <p14:tracePt t="30954" x="5492750" y="4760913"/>
          <p14:tracePt t="30966" x="5507038" y="4754563"/>
          <p14:tracePt t="31369" x="5548313" y="4754563"/>
          <p14:tracePt t="31382" x="5657850" y="4754563"/>
          <p14:tracePt t="31395" x="5773738" y="4760913"/>
          <p14:tracePt t="31406" x="5903913" y="4760913"/>
          <p14:tracePt t="31419" x="6007100" y="4775200"/>
          <p14:tracePt t="31434" x="6102350" y="4795838"/>
          <p14:tracePt t="31450" x="6184900" y="4816475"/>
          <p14:tracePt t="31467" x="6350000" y="4878388"/>
          <p14:tracePt t="31483" x="6430963" y="4899025"/>
          <p14:tracePt t="31502" x="6507163" y="4946650"/>
          <p14:tracePt t="31505" x="6616700" y="4987925"/>
          <p14:tracePt t="31516" x="6719888" y="5035550"/>
          <p14:tracePt t="31532" x="6815138" y="5097463"/>
          <p14:tracePt t="31550" x="6986588" y="5233988"/>
          <p14:tracePt t="31568" x="7069138" y="5289550"/>
          <p14:tracePt t="31582" x="7131050" y="5330825"/>
          <p14:tracePt t="31587" x="7158038" y="5337175"/>
          <p14:tracePt t="31589" x="7185025" y="5357813"/>
          <p14:tracePt t="31599" x="7240588" y="5378450"/>
          <p14:tracePt t="31617" x="7288213" y="5399088"/>
          <p14:tracePt t="31634" x="7370763" y="5426075"/>
          <p14:tracePt t="31650" x="7397750" y="5446713"/>
          <p14:tracePt t="31666" x="7418388" y="5461000"/>
          <p14:tracePt t="31683" x="7480300" y="5487988"/>
          <p14:tracePt t="31700" x="7507288" y="5494338"/>
          <p14:tracePt t="31718" x="7575550" y="5514975"/>
          <p14:tracePt t="31733" x="7616825" y="5535613"/>
          <p14:tracePt t="31750" x="7664450" y="5541963"/>
          <p14:tracePt t="31754" x="7712075" y="5549900"/>
          <p14:tracePt t="31767" x="7759700" y="5570538"/>
          <p14:tracePt t="31783" x="7829550" y="5583238"/>
          <p14:tracePt t="31799" x="7889875" y="5591175"/>
          <p14:tracePt t="31803" x="7972425" y="5611813"/>
          <p14:tracePt t="31816" x="8054975" y="5611813"/>
          <p14:tracePt t="31834" x="8137525" y="5611813"/>
          <p14:tracePt t="31850" x="8308975" y="5611813"/>
          <p14:tracePt t="31866" x="8389938" y="5611813"/>
          <p14:tracePt t="31884" x="8445500" y="5597525"/>
          <p14:tracePt t="31888" x="8528050" y="5597525"/>
          <p14:tracePt t="31901" x="8602663" y="5591175"/>
          <p14:tracePt t="31917" x="8658225" y="5576888"/>
          <p14:tracePt t="31934" x="8788400" y="5549900"/>
          <p14:tracePt t="31950" x="8848725" y="5514975"/>
          <p14:tracePt t="31969" x="8897938" y="5500688"/>
          <p14:tracePt t="31972" x="8951913" y="5467350"/>
          <p14:tracePt t="31984" x="8986838" y="5440363"/>
          <p14:tracePt t="32000" x="9028113" y="5411788"/>
          <p14:tracePt t="32018" x="9082088" y="5322888"/>
          <p14:tracePt t="32034" x="9117013" y="5260975"/>
          <p14:tracePt t="32050" x="9158288" y="5213350"/>
          <p14:tracePt t="32066" x="9247188" y="5111750"/>
          <p14:tracePt t="32084" x="9301163" y="5049838"/>
          <p14:tracePt t="32101" x="9390063" y="4960938"/>
          <p14:tracePt t="32117" x="9439275" y="4905375"/>
          <p14:tracePt t="32133" x="9493250" y="4830763"/>
          <p14:tracePt t="32150" x="9596438" y="4651375"/>
          <p14:tracePt t="32167" x="9644063" y="4541838"/>
          <p14:tracePt t="32186" x="9739313" y="4330700"/>
          <p14:tracePt t="32200" x="9774238" y="4240213"/>
          <p14:tracePt t="32217" x="9809163" y="4151313"/>
          <p14:tracePt t="32234" x="9842500" y="3952875"/>
          <p14:tracePt t="32251" x="9848850" y="3836988"/>
          <p14:tracePt t="32267" x="9848850" y="3740150"/>
          <p14:tracePt t="32294" x="9848850" y="3562350"/>
          <p14:tracePt t="32300" x="9836150" y="3479800"/>
          <p14:tracePt t="32312" x="9815513" y="3425825"/>
          <p14:tracePt t="32319" x="9801225" y="3378200"/>
          <p14:tracePt t="32334" x="9767888" y="3343275"/>
          <p14:tracePt t="32352" x="9732963" y="3302000"/>
          <p14:tracePt t="32367" x="9644063" y="3240088"/>
          <p14:tracePt t="32383" x="9596438" y="3227388"/>
          <p14:tracePt t="32401" x="9472613" y="3186113"/>
          <p14:tracePt t="32417" x="9410700" y="3165475"/>
          <p14:tracePt t="32434" x="9356725" y="3151188"/>
          <p14:tracePt t="32438" x="9309100" y="3144838"/>
          <p14:tracePt t="32451" x="9259888" y="3144838"/>
          <p14:tracePt t="32467" x="9226550" y="3144838"/>
          <p14:tracePt t="32485" x="9150350" y="3144838"/>
          <p14:tracePt t="32501" x="9117013" y="3159125"/>
          <p14:tracePt t="32517" x="9069388" y="3159125"/>
          <p14:tracePt t="32533" x="8910638" y="3178175"/>
          <p14:tracePt t="32551" x="8829675" y="3186113"/>
          <p14:tracePt t="32569" x="8678863" y="3186113"/>
          <p14:tracePt t="32584" x="8609013" y="3198813"/>
          <p14:tracePt t="32600" x="8561388" y="3206750"/>
          <p14:tracePt t="32617" x="8472488" y="3233738"/>
          <p14:tracePt t="32634" x="8431213" y="3254375"/>
          <p14:tracePt t="32652" x="8315325" y="3322638"/>
          <p14:tracePt t="32667" x="8226425" y="3378200"/>
          <p14:tracePt t="32684" x="8137525" y="3411538"/>
          <p14:tracePt t="32701" x="7931150" y="3479800"/>
          <p14:tracePt t="32717" x="7856538" y="3514725"/>
          <p14:tracePt t="32734" x="7794625" y="3549650"/>
          <p14:tracePt t="32737" x="7720013" y="3589338"/>
          <p14:tracePt t="32750" x="7650163" y="3617913"/>
          <p14:tracePt t="32768" x="7561263" y="3651250"/>
          <p14:tracePt t="32785" x="7329488" y="3748088"/>
          <p14:tracePt t="32804" x="7205663" y="3795713"/>
          <p14:tracePt t="32823" x="7027863" y="3878263"/>
          <p14:tracePt t="32835" x="6965950" y="3911600"/>
          <p14:tracePt t="32852" x="6918325" y="3959225"/>
          <p14:tracePt t="32867" x="6850063" y="4035425"/>
          <p14:tracePt t="32885" x="6835775" y="4097338"/>
          <p14:tracePt t="32902" x="6815138" y="4144963"/>
          <p14:tracePt t="32918" x="6800850" y="4254500"/>
          <p14:tracePt t="32934" x="6780213" y="4289425"/>
          <p14:tracePt t="32953" x="6761163" y="4364038"/>
          <p14:tracePt t="32968" x="6761163" y="4391025"/>
          <p14:tracePt t="32984" x="6761163" y="4425950"/>
          <p14:tracePt t="32988" x="6761163" y="4473575"/>
          <p14:tracePt t="33000" x="6773863" y="4529138"/>
          <p14:tracePt t="33017" x="6794500" y="4591050"/>
          <p14:tracePt t="33037" x="6850063" y="4740275"/>
          <p14:tracePt t="33051" x="6889750" y="4816475"/>
          <p14:tracePt t="33067" x="6931025" y="4884738"/>
          <p14:tracePt t="33084" x="7000875" y="5008563"/>
          <p14:tracePt t="33101" x="7034213" y="5062538"/>
          <p14:tracePt t="33118" x="7061200" y="5097463"/>
          <p14:tracePt t="33121" x="7089775" y="5138738"/>
          <p14:tracePt t="33134" x="7131050" y="5186363"/>
          <p14:tracePt t="33152" x="7158038" y="5227638"/>
          <p14:tracePt t="33169" x="7219950" y="5310188"/>
          <p14:tracePt t="33185" x="7246938" y="5351463"/>
          <p14:tracePt t="33202" x="7267575" y="5384800"/>
          <p14:tracePt t="33219" x="7288213" y="5440363"/>
          <p14:tracePt t="33235" x="7294563" y="5453063"/>
          <p14:tracePt t="33252" x="7294563" y="5481638"/>
          <p14:tracePt t="33276" x="7294563" y="5487988"/>
          <p14:tracePt t="33293" x="7294563" y="5508625"/>
          <p14:tracePt t="33304" x="7294563" y="5541963"/>
          <p14:tracePt t="33319" x="7308850" y="5591175"/>
          <p14:tracePt t="33335" x="7329488" y="5741988"/>
          <p14:tracePt t="33351" x="7335838" y="5795963"/>
          <p14:tracePt t="33369" x="7350125" y="5830888"/>
          <p14:tracePt t="33384" x="7356475" y="5864225"/>
          <p14:tracePt t="33401" x="7362825" y="5878513"/>
          <p14:tracePt t="33419" x="7397750" y="5967413"/>
          <p14:tracePt t="33435" x="7418388" y="6042025"/>
          <p14:tracePt t="33451" x="7451725" y="6111875"/>
          <p14:tracePt t="33468" x="7499350" y="6200775"/>
          <p14:tracePt t="33484" x="7513638" y="6221413"/>
          <p14:tracePt t="33503" x="7527925" y="6254750"/>
          <p14:tracePt t="33519" x="7534275" y="6254750"/>
          <p14:tracePt t="33534" x="7534275" y="6262688"/>
          <p14:tracePt t="33560" x="7548563" y="6269038"/>
          <p14:tracePt t="33578" x="7569200" y="6289675"/>
          <p14:tracePt t="33590" x="7596188" y="6296025"/>
          <p14:tracePt t="33602" x="7616825" y="6310313"/>
          <p14:tracePt t="33619" x="7658100" y="6323013"/>
          <p14:tracePt t="33623" x="7691438" y="6337300"/>
          <p14:tracePt t="33635" x="7759700" y="6337300"/>
          <p14:tracePt t="33651" x="7835900" y="6337300"/>
          <p14:tracePt t="33668" x="7910513" y="6337300"/>
          <p14:tracePt t="33685" x="8054975" y="6337300"/>
          <p14:tracePt t="33702" x="8123238" y="6323013"/>
          <p14:tracePt t="33719" x="8294688" y="6316663"/>
          <p14:tracePt t="33734" x="8389938" y="6302375"/>
          <p14:tracePt t="33752" x="8520113" y="6302375"/>
          <p14:tracePt t="33769" x="8809038" y="6269038"/>
          <p14:tracePt t="33785" x="8924925" y="6254750"/>
          <p14:tracePt t="33802" x="9129713" y="6207125"/>
          <p14:tracePt t="33818" x="9232900" y="6186488"/>
          <p14:tracePt t="33836" x="9301163" y="6165850"/>
          <p14:tracePt t="33851" x="9486900" y="6132513"/>
          <p14:tracePt t="33868" x="9575800" y="6111875"/>
          <p14:tracePt t="33886" x="9732963" y="6070600"/>
          <p14:tracePt t="33902" x="9794875" y="6042025"/>
          <p14:tracePt t="33920" x="9842500" y="6008688"/>
          <p14:tracePt t="34138" x="9883775" y="5529263"/>
          <p14:tracePt t="34149" x="9842500" y="5467350"/>
          <p14:tracePt t="34161" x="9815513" y="5419725"/>
          <p14:tracePt t="34175" x="9780588" y="5378450"/>
          <p14:tracePt t="34186" x="9767888" y="5343525"/>
          <p14:tracePt t="34202" x="9739313" y="5316538"/>
          <p14:tracePt t="34218" x="9705975" y="5289550"/>
          <p14:tracePt t="34236" x="9602788" y="5227638"/>
          <p14:tracePt t="34252" x="9534525" y="5200650"/>
          <p14:tracePt t="34270" x="9342438" y="5130800"/>
          <p14:tracePt t="34286" x="9253538" y="5097463"/>
          <p14:tracePt t="34304" x="9178925" y="5083175"/>
          <p14:tracePt t="34319" x="9013825" y="5076825"/>
          <p14:tracePt t="34335" x="8904288" y="5076825"/>
          <p14:tracePt t="34354" x="8602663" y="5083175"/>
          <p14:tracePt t="34370" x="8472488" y="5097463"/>
          <p14:tracePt t="34386" x="8356600" y="5097463"/>
          <p14:tracePt t="34403" x="8129588" y="5097463"/>
          <p14:tracePt t="34420" x="8034338" y="5097463"/>
          <p14:tracePt t="34437" x="7918450" y="5103813"/>
          <p14:tracePt t="34440" x="7821613" y="5130800"/>
          <p14:tracePt t="34453" x="7732713" y="5151438"/>
          <p14:tracePt t="34480" x="7575550" y="5200650"/>
          <p14:tracePt t="34496" x="7513638" y="5221288"/>
          <p14:tracePt t="34499" x="7466013" y="5254625"/>
          <p14:tracePt t="34510" x="7418388" y="5281613"/>
          <p14:tracePt t="34523" x="7356475" y="5322888"/>
          <p14:tracePt t="34536" x="7315200" y="5384800"/>
          <p14:tracePt t="34553" x="7267575" y="5461000"/>
          <p14:tracePt t="34570" x="7191375" y="5638800"/>
          <p14:tracePt t="34586" x="7158038" y="5713413"/>
          <p14:tracePt t="34613" x="7110413" y="5822950"/>
          <p14:tracePt t="34631" x="7061200" y="5884863"/>
          <p14:tracePt t="34644" x="7048500" y="5911850"/>
          <p14:tracePt t="34654" x="7040563" y="5932488"/>
          <p14:tracePt t="34669" x="7034213" y="5967413"/>
          <p14:tracePt t="34686" x="7019925" y="5988050"/>
          <p14:tracePt t="34702" x="7019925" y="6029325"/>
          <p14:tracePt t="34719" x="7027863" y="6042025"/>
          <p14:tracePt t="34742" x="7034213" y="6056313"/>
          <p14:tracePt t="34755" x="7034213" y="6062663"/>
          <p14:tracePt t="34770" x="7040563" y="6062663"/>
          <p14:tracePt t="34786" x="7061200" y="6076950"/>
          <p14:tracePt t="34806" x="7089775" y="6097588"/>
          <p14:tracePt t="34824" x="7205663" y="6124575"/>
          <p14:tracePt t="34836" x="7288213" y="6138863"/>
          <p14:tracePt t="34853" x="7377113" y="6159500"/>
          <p14:tracePt t="34874" x="7540625" y="6192838"/>
          <p14:tracePt t="34888" x="7658100" y="6213475"/>
          <p14:tracePt t="34904" x="7850188" y="6254750"/>
          <p14:tracePt t="34906" x="8040688" y="6281738"/>
          <p14:tracePt t="34919" x="8191500" y="6323013"/>
          <p14:tracePt t="34936" x="8369300" y="6357938"/>
          <p14:tracePt t="34954" x="8780463" y="6432550"/>
          <p14:tracePt t="34969" x="8986838" y="6461125"/>
          <p14:tracePt t="34986" x="9191625" y="6488113"/>
          <p14:tracePt t="34991" x="9377363" y="6494463"/>
          <p14:tracePt t="35012" x="9582150" y="6494463"/>
          <p14:tracePt t="35024" x="9780588" y="6494463"/>
          <p14:tracePt t="35575" x="9801225" y="5151438"/>
          <p14:tracePt t="35588" x="9705975" y="5124450"/>
          <p14:tracePt t="35600" x="9629775" y="5103813"/>
          <p14:tracePt t="35612" x="9561513" y="5083175"/>
          <p14:tracePt t="35625" x="9499600" y="5076825"/>
          <p14:tracePt t="35638" x="9439275" y="5062538"/>
          <p14:tracePt t="35653" x="9369425" y="5056188"/>
          <p14:tracePt t="35671" x="9185275" y="5021263"/>
          <p14:tracePt t="35687" x="9088438" y="5014913"/>
          <p14:tracePt t="35704" x="8986838" y="4987925"/>
          <p14:tracePt t="35709" x="8910638" y="4981575"/>
          <p14:tracePt t="35721" x="8842375" y="4967288"/>
          <p14:tracePt t="35737" x="8794750" y="4953000"/>
          <p14:tracePt t="35754" x="8759825" y="4953000"/>
          <p14:tracePt t="35757" x="8718550" y="4940300"/>
          <p14:tracePt t="35771" x="8678863" y="4932363"/>
          <p14:tracePt t="35787" x="8643938" y="4932363"/>
          <p14:tracePt t="35809" x="8548688" y="4919663"/>
          <p14:tracePt t="35823" x="8499475" y="4911725"/>
          <p14:tracePt t="35839" x="8451850" y="4911725"/>
          <p14:tracePt t="35842" x="8404225" y="4899025"/>
          <p14:tracePt t="35854" x="8356600" y="4899025"/>
          <p14:tracePt t="35871" x="8321675" y="4899025"/>
          <p14:tracePt t="35898" x="8239125" y="4891088"/>
          <p14:tracePt t="35912" x="8199438" y="4870450"/>
          <p14:tracePt t="35914" x="8164513" y="4870450"/>
          <p14:tracePt t="35926" x="8116888" y="4864100"/>
          <p14:tracePt t="35937" x="8081963" y="4851400"/>
          <p14:tracePt t="35955" x="8034338" y="4851400"/>
          <p14:tracePt t="35971" x="7931150" y="4851400"/>
          <p14:tracePt t="35987" x="7883525" y="4857750"/>
          <p14:tracePt t="36009" x="7808913" y="4864100"/>
          <p14:tracePt t="36023" x="7773988" y="4884738"/>
          <p14:tracePt t="36039" x="7759700" y="4884738"/>
          <p14:tracePt t="36055" x="7732713" y="4891088"/>
          <p14:tracePt t="36070" x="7726363" y="4899025"/>
          <p14:tracePt t="36102" x="7726363" y="4905375"/>
          <p14:tracePt t="36114" x="7726363" y="4919663"/>
          <p14:tracePt t="36131" x="7726363" y="4926013"/>
          <p14:tracePt t="36141" x="7726363" y="4940300"/>
          <p14:tracePt t="36157" x="7726363" y="4953000"/>
          <p14:tracePt t="36172" x="7726363" y="4973638"/>
          <p14:tracePt t="36188" x="7720013" y="5029200"/>
          <p14:tracePt t="36208" x="7720013" y="5076825"/>
          <p14:tracePt t="36222" x="7705725" y="5124450"/>
          <p14:tracePt t="36595" x="7780338" y="5207000"/>
          <p14:tracePt t="36609" x="7850188" y="5302250"/>
          <p14:tracePt t="36619" x="7924800" y="5411788"/>
          <p14:tracePt t="36630" x="8007350" y="5556250"/>
          <p14:tracePt t="36643" x="8089900" y="5734050"/>
          <p14:tracePt t="36655" x="8129588" y="5837238"/>
          <p14:tracePt t="36671" x="8205788" y="5981700"/>
          <p14:tracePt t="36690" x="8253413" y="6083300"/>
          <p14:tracePt t="36693" x="8301038" y="6180138"/>
          <p14:tracePt t="36705" x="8342313" y="6248400"/>
          <p14:tracePt t="36721" x="8377238" y="6323013"/>
          <p14:tracePt t="36740" x="8383588" y="6432550"/>
          <p14:tracePt t="36755" x="8397875" y="6488113"/>
          <p14:tracePt t="36772" x="8397875" y="6535738"/>
          <p14:tracePt t="36776" x="8389938" y="6583363"/>
          <p14:tracePt t="36788" x="8383588" y="6611938"/>
          <p14:tracePt t="36804" x="8383588" y="6638925"/>
          <p14:tracePt t="36823" x="8369300" y="6659563"/>
          <p14:tracePt t="36839" x="8356600" y="6665913"/>
          <p14:tracePt t="36855" x="8350250" y="6672263"/>
          <p14:tracePt t="36871" x="8329613" y="6672263"/>
          <p14:tracePt t="36889" x="8315325" y="6680200"/>
          <p14:tracePt t="36905" x="8308975" y="6680200"/>
          <p14:tracePt t="36909" x="8288338" y="6680200"/>
          <p14:tracePt t="36921" x="8280400" y="6692900"/>
          <p14:tracePt t="36938" x="8274050" y="6700838"/>
          <p14:tracePt t="36955" x="8274050" y="6707188"/>
          <p14:tracePt t="37015" x="8274050" y="6700838"/>
          <p14:tracePt t="37027" x="8274050" y="6680200"/>
          <p14:tracePt t="37039" x="8274050" y="6665913"/>
          <p14:tracePt t="37050" x="8267700" y="6659563"/>
          <p14:tracePt t="37062" x="8267700" y="6632575"/>
          <p14:tracePt t="37076" x="8259763" y="6618288"/>
          <p14:tracePt t="37090" x="8253413" y="6597650"/>
          <p14:tracePt t="37106" x="8239125" y="6577013"/>
          <p14:tracePt t="37122" x="8226425" y="6550025"/>
          <p14:tracePt t="37139" x="8212138" y="6523038"/>
          <p14:tracePt t="37157" x="8205788" y="6515100"/>
          <p14:tracePt t="37172" x="8170863" y="6481763"/>
          <p14:tracePt t="37189" x="8164513" y="6467475"/>
          <p14:tracePt t="37205" x="8137525" y="6453188"/>
          <p14:tracePt t="37222" x="8123238" y="6446838"/>
          <p14:tracePt t="37240" x="8116888" y="6446838"/>
          <p14:tracePt t="37244" x="8102600" y="6432550"/>
          <p14:tracePt t="37255" x="8096250" y="6426200"/>
          <p14:tracePt t="37271" x="8089900" y="6419850"/>
          <p14:tracePt t="37290" x="8069263" y="6419850"/>
          <p14:tracePt t="37307" x="8069263" y="6411913"/>
          <p14:tracePt t="37322" x="8061325" y="6411913"/>
          <p14:tracePt t="37349" x="8054975" y="6411913"/>
          <p14:tracePt t="37445" x="8054975" y="6405563"/>
          <p14:tracePt t="37459" x="8054975" y="6399213"/>
          <p14:tracePt t="37469" x="8061325" y="6399213"/>
          <p14:tracePt t="37481" x="8081963" y="6378575"/>
          <p14:tracePt t="37494" x="8096250" y="6372225"/>
          <p14:tracePt t="37506" x="8108950" y="6364288"/>
          <p14:tracePt t="37522" x="8137525" y="6357938"/>
          <p14:tracePt t="37539" x="8178800" y="6351588"/>
          <p14:tracePt t="37544" x="8239125" y="6337300"/>
          <p14:tracePt t="37556" x="8335963" y="6323013"/>
          <p14:tracePt t="37572" x="8431213" y="6316663"/>
          <p14:tracePt t="37590" x="8643938" y="6316663"/>
          <p14:tracePt t="37605" x="8712200" y="6316663"/>
          <p14:tracePt t="37623" x="8774113" y="6316663"/>
          <p14:tracePt t="37640" x="8842375" y="6310313"/>
          <p14:tracePt t="37657" x="8877300" y="6310313"/>
          <p14:tracePt t="37673" x="8924925" y="6310313"/>
          <p14:tracePt t="37690" x="8972550" y="6310313"/>
          <p14:tracePt t="37706" x="9020175" y="6310313"/>
          <p14:tracePt t="37722" x="9123363" y="6310313"/>
          <p14:tracePt t="37739" x="9170988" y="6310313"/>
          <p14:tracePt t="37757" x="9239250" y="6310313"/>
          <p14:tracePt t="37772" x="9280525" y="6310313"/>
          <p14:tracePt t="37789" x="9315450" y="6310313"/>
          <p14:tracePt t="37806" x="9363075" y="6310313"/>
          <p14:tracePt t="37822" x="9398000" y="6310313"/>
          <p14:tracePt t="37841" x="9410700" y="6302375"/>
          <p14:tracePt t="37843" x="9439275" y="6296025"/>
          <p14:tracePt t="37856" x="9458325" y="6296025"/>
          <p14:tracePt t="37872" x="9486900" y="6289675"/>
          <p14:tracePt t="37890" x="9555163" y="6275388"/>
          <p14:tracePt t="37906" x="9602788" y="6269038"/>
          <p14:tracePt t="37922" x="9664700" y="6254750"/>
          <p14:tracePt t="37926" x="9712325" y="6254750"/>
          <p14:tracePt t="37938" x="9767888" y="6254750"/>
          <p14:tracePt t="37957" x="9815513" y="6254750"/>
          <p14:tracePt t="37974" x="9883775" y="6254750"/>
          <p14:tracePt t="38273" x="9890125" y="6262688"/>
          <p14:tracePt t="38284" x="9836150" y="6269038"/>
          <p14:tracePt t="38296" x="9774238" y="6281738"/>
          <p14:tracePt t="38310" x="9698038" y="6302375"/>
          <p14:tracePt t="38323" x="9658350" y="6310313"/>
          <p14:tracePt t="38339" x="9602788" y="6330950"/>
          <p14:tracePt t="38357" x="9520238" y="6351588"/>
          <p14:tracePt t="38373" x="9499600" y="6357938"/>
          <p14:tracePt t="38390" x="9472613" y="6378575"/>
          <p14:tracePt t="38394" x="9445625" y="6384925"/>
          <p14:tracePt t="38406" x="9424988" y="6392863"/>
          <p14:tracePt t="38423" x="9398000" y="6392863"/>
          <p14:tracePt t="38441" x="9328150" y="6399213"/>
          <p14:tracePt t="38457" x="9267825" y="6399213"/>
          <p14:tracePt t="38473" x="9199563" y="6399213"/>
          <p14:tracePt t="38490" x="9055100" y="6399213"/>
          <p14:tracePt t="38506" x="8986838" y="6399213"/>
          <p14:tracePt t="38524" x="8869363" y="6399213"/>
          <p14:tracePt t="38539" x="8821738" y="6399213"/>
          <p14:tracePt t="38558" x="8788400" y="6384925"/>
          <p14:tracePt t="38562" x="8739188" y="6378575"/>
          <p14:tracePt t="38573" x="8691563" y="6372225"/>
          <p14:tracePt t="38590" x="8643938" y="6357938"/>
          <p14:tracePt t="38606" x="8596313" y="6351588"/>
          <p14:tracePt t="38610" x="8534400" y="6351588"/>
          <p14:tracePt t="38623" x="8478838" y="6351588"/>
          <p14:tracePt t="38640" x="8410575" y="6351588"/>
          <p14:tracePt t="38656" x="8288338" y="6351588"/>
          <p14:tracePt t="38673" x="8247063" y="6351588"/>
          <p14:tracePt t="38690" x="8205788" y="6351588"/>
          <p14:tracePt t="38694" x="8170863" y="6364288"/>
          <p14:tracePt t="38707" x="8137525" y="6364288"/>
          <p14:tracePt t="38724" x="8108950" y="6372225"/>
          <p14:tracePt t="38740" x="8075613" y="6378575"/>
          <p14:tracePt t="38756" x="8054975" y="6384925"/>
          <p14:tracePt t="38775" x="8034338" y="6392863"/>
          <p14:tracePt t="38790" x="7993063" y="6399213"/>
          <p14:tracePt t="38806" x="7966075" y="6411913"/>
          <p14:tracePt t="38824" x="7918450" y="6419850"/>
          <p14:tracePt t="38840" x="7889875" y="6419850"/>
          <p14:tracePt t="38856" x="7869238" y="6419850"/>
          <p14:tracePt t="38860" x="7842250" y="6419850"/>
          <p14:tracePt t="38873" x="7821613" y="6419850"/>
          <p14:tracePt t="38891" x="7794625" y="6426200"/>
          <p14:tracePt t="38907" x="7759700" y="6426200"/>
          <p14:tracePt t="38923" x="7747000" y="6426200"/>
          <p14:tracePt t="38940" x="7740650" y="6426200"/>
          <p14:tracePt t="38957" x="7732713" y="6426200"/>
          <p14:tracePt t="39015" x="7740650" y="6426200"/>
          <p14:tracePt t="39029" x="7767638" y="6426200"/>
          <p14:tracePt t="39039" x="7780338" y="6426200"/>
          <p14:tracePt t="39051" x="7815263" y="6426200"/>
          <p14:tracePt t="39064" x="7856538" y="6426200"/>
          <p14:tracePt t="39074" x="7877175" y="6426200"/>
          <p14:tracePt t="39077" x="7889875" y="6426200"/>
          <p14:tracePt t="39090" x="7918450" y="6426200"/>
          <p14:tracePt t="39108" x="7951788" y="6426200"/>
          <p14:tracePt t="39124" x="8027988" y="6419850"/>
          <p14:tracePt t="39140" x="8061325" y="6419850"/>
          <p14:tracePt t="39159" x="8096250" y="6405563"/>
          <p14:tracePt t="39174" x="8212138" y="6405563"/>
          <p14:tracePt t="39191" x="8259763" y="6399213"/>
          <p14:tracePt t="39207" x="8369300" y="6384925"/>
          <p14:tracePt t="39224" x="8404225" y="6378575"/>
          <p14:tracePt t="39241" x="8439150" y="6372225"/>
          <p14:tracePt t="39246" x="8466138" y="6372225"/>
          <p14:tracePt t="39257" x="8493125" y="6357938"/>
          <p14:tracePt t="39274" x="8507413" y="6351588"/>
          <p14:tracePt t="39292" x="8534400" y="6351588"/>
          <p14:tracePt t="39307" x="8555038" y="6343650"/>
          <p14:tracePt t="39323" x="8569325" y="6343650"/>
          <p14:tracePt t="39340" x="8602663" y="6343650"/>
          <p14:tracePt t="39358" x="8616950" y="6337300"/>
          <p14:tracePt t="39376" x="8658225" y="6337300"/>
          <p14:tracePt t="39392" x="8670925" y="6337300"/>
          <p14:tracePt t="39407" x="8685213" y="6337300"/>
          <p14:tracePt t="39425" x="8718550" y="6337300"/>
          <p14:tracePt t="39441" x="8739188" y="6337300"/>
          <p14:tracePt t="39460" x="8801100" y="6330950"/>
          <p14:tracePt t="39474" x="8848725" y="6316663"/>
          <p14:tracePt t="39492" x="8910638" y="6316663"/>
          <p14:tracePt t="39508" x="9061450" y="6310313"/>
          <p14:tracePt t="39524" x="9129713" y="6316663"/>
          <p14:tracePt t="39541" x="9191625" y="6316663"/>
          <p14:tracePt t="39558" x="9288463" y="6323013"/>
          <p14:tracePt t="39575" x="9309100" y="6323013"/>
          <p14:tracePt t="39591" x="9342438" y="6330950"/>
          <p14:tracePt t="39607" x="9356725" y="6330950"/>
          <p14:tracePt t="39625" x="9377363" y="6330950"/>
          <p14:tracePt t="39641" x="9398000" y="6330950"/>
          <p14:tracePt t="39657" x="9410700" y="6330950"/>
          <p14:tracePt t="39675" x="9445625" y="6330950"/>
          <p14:tracePt t="39692" x="9466263" y="6330950"/>
          <p14:tracePt t="39708" x="9499600" y="6330950"/>
          <p14:tracePt t="39713" x="9528175" y="6330950"/>
          <p14:tracePt t="39724" x="9561513" y="6330950"/>
          <p14:tracePt t="39741" x="9596438" y="6330950"/>
          <p14:tracePt t="39759" x="9658350" y="6330950"/>
          <p14:tracePt t="39774" x="9691688" y="6330950"/>
          <p14:tracePt t="39791" x="9712325" y="6330950"/>
          <p14:tracePt t="39808" x="9739313" y="6330950"/>
          <p14:tracePt t="39825" x="9753600" y="6330950"/>
          <p14:tracePt t="39842" x="9774238" y="6330950"/>
          <p14:tracePt t="39858" x="9780588" y="6330950"/>
          <p14:tracePt t="39874" x="9788525" y="6330950"/>
          <p14:tracePt t="39892" x="9794875" y="6330950"/>
          <p14:tracePt t="39908" x="9801225" y="6330950"/>
          <p14:tracePt t="39925" x="9809163" y="6330950"/>
          <p14:tracePt t="39928" x="9815513" y="6330950"/>
          <p14:tracePt t="39941" x="9828213" y="6330950"/>
          <p14:tracePt t="39963" x="9836150" y="6330950"/>
          <p14:tracePt t="39985" x="9842500" y="6330950"/>
          <p14:tracePt t="39998" x="9848850" y="6330950"/>
          <p14:tracePt t="40033" x="9856788" y="6330950"/>
          <p14:tracePt t="40069" x="9863138" y="6330950"/>
          <p14:tracePt t="40106" x="9869488" y="6330950"/>
          <p14:tracePt t="40357" x="9863138" y="6330950"/>
          <p14:tracePt t="40369" x="9856788" y="6330950"/>
          <p14:tracePt t="40382" x="9848850" y="6330950"/>
          <p14:tracePt t="40394" x="9842500" y="6323013"/>
          <p14:tracePt t="40409" x="9821863" y="6323013"/>
          <p14:tracePt t="40425" x="9809163" y="6323013"/>
          <p14:tracePt t="40443" x="9788525" y="6323013"/>
          <p14:tracePt t="40458" x="9759950" y="6323013"/>
          <p14:tracePt t="40476" x="9747250" y="6323013"/>
          <p14:tracePt t="40480" x="9718675" y="6323013"/>
          <p14:tracePt t="40492" x="9685338" y="6316663"/>
          <p14:tracePt t="40509" x="9650413" y="6316663"/>
          <p14:tracePt t="40514" x="9617075" y="6316663"/>
          <p14:tracePt t="40526" x="9588500" y="6316663"/>
          <p14:tracePt t="40542" x="9569450" y="6316663"/>
          <p14:tracePt t="40560" x="9540875" y="6316663"/>
          <p14:tracePt t="40564" x="9528175" y="6316663"/>
          <p14:tracePt t="40576" x="9513888" y="6316663"/>
          <p14:tracePt t="40592" x="9493250" y="6316663"/>
          <p14:tracePt t="40609" x="9472613" y="6316663"/>
          <p14:tracePt t="40626" x="9466263" y="6316663"/>
          <p14:tracePt t="40642" x="9458325" y="6316663"/>
          <p14:tracePt t="40659" x="9431338" y="6316663"/>
          <p14:tracePt t="40675" x="9424988" y="6316663"/>
          <p14:tracePt t="40694" x="9410700" y="6316663"/>
          <p14:tracePt t="40709" x="9404350" y="6316663"/>
          <p14:tracePt t="40725" x="9398000" y="6316663"/>
          <p14:tracePt t="40742" x="9369425" y="6316663"/>
          <p14:tracePt t="40760" x="9356725" y="6316663"/>
          <p14:tracePt t="40777" x="9336088" y="6316663"/>
          <p14:tracePt t="40792" x="9315450" y="6316663"/>
          <p14:tracePt t="40809" x="9294813" y="6316663"/>
          <p14:tracePt t="40826" x="9247188" y="6316663"/>
          <p14:tracePt t="40843" x="9218613" y="6316663"/>
          <p14:tracePt t="40860" x="9185275" y="6316663"/>
          <p14:tracePt t="40875" x="9117013" y="6316663"/>
          <p14:tracePt t="40892" x="9069388" y="6316663"/>
          <p14:tracePt t="40909" x="8999538" y="6316663"/>
          <p14:tracePt t="40929" x="8972550" y="6316663"/>
          <p14:tracePt t="40945" x="8959850" y="6316663"/>
          <p14:tracePt t="40948" x="8945563" y="6316663"/>
          <p14:tracePt t="40961" x="8924925" y="6316663"/>
          <p14:tracePt t="40976" x="8918575" y="6316663"/>
          <p14:tracePt t="40993" x="8897938" y="6316663"/>
          <p14:tracePt t="41012" x="8890000" y="6316663"/>
          <p14:tracePt t="41029" x="8869363" y="6316663"/>
          <p14:tracePt t="41032" x="8863013" y="6316663"/>
          <p14:tracePt t="41043" x="8848725" y="6316663"/>
          <p14:tracePt t="41060" x="8842375" y="6316663"/>
          <p14:tracePt t="41066" x="8836025" y="6316663"/>
          <p14:tracePt t="41076" x="8829675" y="6316663"/>
          <p14:tracePt t="41092" x="8809038" y="6302375"/>
          <p14:tracePt t="41109" x="8801100" y="6302375"/>
          <p14:tracePt t="41125" x="8788400" y="6302375"/>
          <p14:tracePt t="41142" x="8780463" y="6302375"/>
          <p14:tracePt t="41169" x="8774113" y="6302375"/>
          <p14:tracePt t="41183" x="8767763" y="6302375"/>
          <p14:tracePt t="41195" x="8753475" y="6302375"/>
          <p14:tracePt t="41211" x="8732838" y="6302375"/>
          <p14:tracePt t="41225" x="8726488" y="6302375"/>
          <p14:tracePt t="41247" x="8718550" y="6302375"/>
          <p14:tracePt t="41259" x="8712200" y="6302375"/>
          <p14:tracePt t="41275" x="8699500" y="6302375"/>
          <p14:tracePt t="41293" x="8685213" y="6302375"/>
          <p14:tracePt t="41315" x="8678863" y="6302375"/>
          <p14:tracePt t="41351" x="8670925" y="6302375"/>
          <p14:tracePt t="41388" x="8664575" y="6302375"/>
          <p14:tracePt t="41447" x="8658225" y="6302375"/>
          <p14:tracePt t="50016" x="8664575" y="6302375"/>
          <p14:tracePt t="50027" x="8670925" y="6302375"/>
          <p14:tracePt t="50041" x="8670925" y="6310313"/>
          <p14:tracePt t="50052" x="8678863" y="6310313"/>
          <p14:tracePt t="50076" x="8685213" y="6310313"/>
          <p14:tracePt t="50090" x="8691563" y="6316663"/>
          <p14:tracePt t="50102" x="8705850" y="6323013"/>
          <p14:tracePt t="50118" x="8718550" y="6337300"/>
          <p14:tracePt t="50135" x="8739188" y="6343650"/>
          <p14:tracePt t="50138" x="8767763" y="6364288"/>
          <p14:tracePt t="50152" x="8794750" y="6372225"/>
          <p14:tracePt t="50169" x="8821738" y="6399213"/>
          <p14:tracePt t="50174" x="8842375" y="6399213"/>
          <p14:tracePt t="50176" x="8863013" y="6405563"/>
          <p14:tracePt t="50185" x="8910638" y="6419850"/>
          <p14:tracePt t="50201" x="8972550" y="6419850"/>
          <p14:tracePt t="50218" x="9055100" y="6426200"/>
          <p14:tracePt t="50235" x="9239250" y="6453188"/>
          <p14:tracePt t="50252" x="9321800" y="6461125"/>
          <p14:tracePt t="50268" x="9451975" y="6473825"/>
          <p14:tracePt t="50290" x="9513888" y="6481763"/>
          <p14:tracePt t="50303" x="9569450" y="6481763"/>
          <p14:tracePt t="50320" x="9698038" y="6494463"/>
          <p14:tracePt t="50335" x="9794875" y="6502400"/>
          <p14:tracePt t="50760" x="9836150" y="6118225"/>
          <p14:tracePt t="50773" x="9739313" y="6118225"/>
          <p14:tracePt t="50784" x="9644063" y="6111875"/>
          <p14:tracePt t="50796" x="9569450" y="6111875"/>
          <p14:tracePt t="50808" x="9486900" y="6111875"/>
          <p14:tracePt t="50821" x="9431338" y="6111875"/>
          <p14:tracePt t="50836" x="9348788" y="6111875"/>
          <p14:tracePt t="50853" x="9247188" y="6124575"/>
          <p14:tracePt t="50869" x="9069388" y="6145213"/>
          <p14:tracePt t="50887" x="8986838" y="6159500"/>
          <p14:tracePt t="50904" x="8856663" y="6165850"/>
          <p14:tracePt t="50919" x="8794750" y="6165850"/>
          <p14:tracePt t="50935" x="8739188" y="6165850"/>
          <p14:tracePt t="50953" x="8609013" y="6165850"/>
          <p14:tracePt t="50969" x="8513763" y="6180138"/>
          <p14:tracePt t="50986" x="8418513" y="6186488"/>
          <p14:tracePt t="50989" x="8321675" y="6186488"/>
          <p14:tracePt t="51002" x="8247063" y="6200775"/>
          <p14:tracePt t="51019" x="8178800" y="6200775"/>
          <p14:tracePt t="51024" x="8129588" y="6200775"/>
          <p14:tracePt t="51036" x="8096250" y="6200775"/>
          <p14:tracePt t="51052" x="8069263" y="6200775"/>
          <p14:tracePt t="51070" x="8048625" y="6200775"/>
          <p14:tracePt t="51073" x="8027988" y="6200775"/>
          <p14:tracePt t="51086" x="8013700" y="6200775"/>
          <p14:tracePt t="51103" x="7999413" y="6200775"/>
          <p14:tracePt t="51121" x="7959725" y="6207125"/>
          <p14:tracePt t="51135" x="7931150" y="6213475"/>
          <p14:tracePt t="51153" x="7910513" y="6227763"/>
          <p14:tracePt t="51169" x="7862888" y="6227763"/>
          <p14:tracePt t="51185" x="7835900" y="6221413"/>
          <p14:tracePt t="51213" x="7773988" y="6213475"/>
          <p14:tracePt t="51232" x="7726363" y="6213475"/>
          <p14:tracePt t="51242" x="7691438" y="6213475"/>
          <p14:tracePt t="51253" x="7678738" y="6213475"/>
          <p14:tracePt t="51269" x="7650163" y="6213475"/>
          <p14:tracePt t="51287" x="7629525" y="6213475"/>
          <p14:tracePt t="51303" x="7623175" y="6221413"/>
          <p14:tracePt t="51319" x="7616825" y="6221413"/>
          <p14:tracePt t="51344" x="7616825" y="6234113"/>
          <p14:tracePt t="51356" x="7602538" y="6242050"/>
          <p14:tracePt t="51372" x="7589838" y="6254750"/>
          <p14:tracePt t="51387" x="7581900" y="6262688"/>
          <p14:tracePt t="51402" x="7575550" y="6269038"/>
          <p14:tracePt t="51430" x="7561263" y="6275388"/>
          <p14:tracePt t="51445" x="7548563" y="6275388"/>
          <p14:tracePt t="51455" x="7554913" y="6281738"/>
          <p14:tracePt t="51470" x="7554913" y="6296025"/>
          <p14:tracePt t="51486" x="7561263" y="6302375"/>
          <p14:tracePt t="51491" x="7575550" y="6310313"/>
          <p14:tracePt t="51502" x="7589838" y="6316663"/>
          <p14:tracePt t="51520" x="7610475" y="6323013"/>
          <p14:tracePt t="51542" x="7637463" y="6330950"/>
          <p14:tracePt t="51555" x="7658100" y="6343650"/>
          <p14:tracePt t="51570" x="7691438" y="6343650"/>
          <p14:tracePt t="51586" x="7788275" y="6351588"/>
          <p14:tracePt t="51602" x="7842250" y="6357938"/>
          <p14:tracePt t="51621" x="7910513" y="6357938"/>
          <p14:tracePt t="51636" x="8034338" y="6357938"/>
          <p14:tracePt t="51653" x="8075613" y="6357938"/>
          <p14:tracePt t="51677" x="8164513" y="6357938"/>
          <p14:tracePt t="51700" x="8288338" y="6357938"/>
          <p14:tracePt t="51709" x="8369300" y="6357938"/>
          <p14:tracePt t="51721" x="8486775" y="6364288"/>
          <p14:tracePt t="51736" x="8596313" y="6364288"/>
          <p14:tracePt t="51754" x="8767763" y="6372225"/>
          <p14:tracePt t="51770" x="8809038" y="6372225"/>
          <p14:tracePt t="51786" x="8856663" y="6372225"/>
          <p14:tracePt t="51811" x="8951913" y="6384925"/>
          <p14:tracePt t="51830" x="9096375" y="6392863"/>
          <p14:tracePt t="51840" x="9178925" y="6392863"/>
          <p14:tracePt t="51854" x="9259888" y="6405563"/>
          <p14:tracePt t="51870" x="9342438" y="6411913"/>
          <p14:tracePt t="51875" x="9383713" y="6411913"/>
          <p14:tracePt t="51877" x="9410700" y="6411913"/>
          <p14:tracePt t="51892" x="9478963" y="6411913"/>
          <p14:tracePt t="51905" x="9540875" y="6411913"/>
          <p14:tracePt t="51921" x="9602788" y="6411913"/>
          <p14:tracePt t="51924" x="9658350" y="6411913"/>
          <p14:tracePt t="51936" x="9726613" y="6426200"/>
          <p14:tracePt t="51954" x="9809163" y="6426200"/>
          <p14:tracePt t="52257" x="9794875" y="6330950"/>
          <p14:tracePt t="52269" x="9644063" y="6316663"/>
          <p14:tracePt t="52281" x="9575800" y="6316663"/>
          <p14:tracePt t="52297" x="9486900" y="6302375"/>
          <p14:tracePt t="52306" x="9431338" y="6302375"/>
          <p14:tracePt t="52321" x="9363075" y="6302375"/>
          <p14:tracePt t="52337" x="9274175" y="6296025"/>
          <p14:tracePt t="52365" x="9109075" y="6296025"/>
          <p14:tracePt t="52377" x="9028113" y="6296025"/>
          <p14:tracePt t="52380" x="8945563" y="6296025"/>
          <p14:tracePt t="52391" x="8890000" y="6296025"/>
          <p14:tracePt t="52403" x="8848725" y="6296025"/>
          <p14:tracePt t="52426" x="8815388" y="6302375"/>
          <p14:tracePt t="52430" x="8780463" y="6302375"/>
          <p14:tracePt t="52440" x="8747125" y="6302375"/>
          <p14:tracePt t="52454" x="8718550" y="6302375"/>
          <p14:tracePt t="52471" x="8685213" y="6316663"/>
          <p14:tracePt t="52474" x="8643938" y="6323013"/>
          <p14:tracePt t="52487" x="8602663" y="6323013"/>
          <p14:tracePt t="52504" x="8555038" y="6323013"/>
          <p14:tracePt t="52521" x="8451850" y="6330950"/>
          <p14:tracePt t="52540" x="8418513" y="6330950"/>
          <p14:tracePt t="52558" x="8356600" y="6330950"/>
          <p14:tracePt t="52561" x="8308975" y="6330950"/>
          <p14:tracePt t="52571" x="8274050" y="6330950"/>
          <p14:tracePt t="52587" x="8239125" y="6330950"/>
          <p14:tracePt t="52604" x="8170863" y="6330950"/>
          <p14:tracePt t="52630" x="8143875" y="6330950"/>
          <p14:tracePt t="52645" x="8075613" y="6330950"/>
          <p14:tracePt t="52656" x="8040688" y="6330950"/>
          <p14:tracePt t="52672" x="8007350" y="6330950"/>
          <p14:tracePt t="52688" x="7972425" y="6330950"/>
          <p14:tracePt t="52691" x="7931150" y="6343650"/>
          <p14:tracePt t="52704" x="7910513" y="6343650"/>
          <p14:tracePt t="52720" x="7877175" y="6343650"/>
          <p14:tracePt t="52737" x="7821613" y="6351588"/>
          <p14:tracePt t="52764" x="7800975" y="6357938"/>
          <p14:tracePt t="52771" x="7780338" y="6364288"/>
          <p14:tracePt t="52777" x="7767638" y="6364288"/>
          <p14:tracePt t="52786" x="7753350" y="6372225"/>
          <p14:tracePt t="52796" x="7747000" y="6384925"/>
          <p14:tracePt t="52810" x="7740650" y="6384925"/>
          <p14:tracePt t="52822" x="7726363" y="6384925"/>
          <p14:tracePt t="52837" x="7720013" y="6392863"/>
          <p14:tracePt t="52854" x="7720013" y="6399213"/>
          <p14:tracePt t="52873" x="7712075" y="6411913"/>
          <p14:tracePt t="52889" x="7705725" y="6419850"/>
          <p14:tracePt t="52905" x="7699375" y="6432550"/>
          <p14:tracePt t="52921" x="7691438" y="6453188"/>
          <p14:tracePt t="52945" x="7691438" y="6461125"/>
          <p14:tracePt t="52956" x="7685088" y="6467475"/>
          <p14:tracePt t="52971" x="7685088" y="6473825"/>
          <p14:tracePt t="52988" x="7670800" y="6473825"/>
          <p14:tracePt t="53015" x="7670800" y="6481763"/>
          <p14:tracePt t="53048" x="7678738" y="6488113"/>
          <p14:tracePt t="53072" x="7685088" y="6488113"/>
          <p14:tracePt t="53084" x="7699375" y="6502400"/>
          <p14:tracePt t="53096" x="7726363" y="6502400"/>
          <p14:tracePt t="53109" x="7747000" y="6508750"/>
          <p14:tracePt t="53122" x="7780338" y="6508750"/>
          <p14:tracePt t="53145" x="7815263" y="6508750"/>
          <p14:tracePt t="53152" x="7856538" y="6515100"/>
          <p14:tracePt t="53162" x="7897813" y="6515100"/>
          <p14:tracePt t="53172" x="7931150" y="6515100"/>
          <p14:tracePt t="53188" x="7951788" y="6515100"/>
          <p14:tracePt t="53204" x="8007350" y="6502400"/>
          <p14:tracePt t="53226" x="8027988" y="6488113"/>
          <p14:tracePt t="53243" x="8069263" y="6481763"/>
          <p14:tracePt t="53255" x="8102600" y="6481763"/>
          <p14:tracePt t="53271" x="8123238" y="6473825"/>
          <p14:tracePt t="53289" x="8199438" y="6467475"/>
          <p14:tracePt t="53305" x="8232775" y="6453188"/>
          <p14:tracePt t="53321" x="8288338" y="6453188"/>
          <p14:tracePt t="53345" x="8445500" y="6461125"/>
          <p14:tracePt t="53360" x="8528050" y="6461125"/>
          <p14:tracePt t="53374" x="8664575" y="6461125"/>
          <p14:tracePt t="53388" x="8712200" y="6461125"/>
          <p14:tracePt t="53405" x="8759825" y="6453188"/>
          <p14:tracePt t="53409" x="8794750" y="6453188"/>
          <p14:tracePt t="53421" x="8829675" y="6446838"/>
          <p14:tracePt t="53439" x="8877300" y="6432550"/>
          <p14:tracePt t="53456" x="9007475" y="6426200"/>
          <p14:tracePt t="53471" x="9102725" y="6426200"/>
          <p14:tracePt t="53501" x="9328150" y="6426200"/>
          <p14:tracePt t="53519" x="9458325" y="6440488"/>
          <p14:tracePt t="53529" x="9493250" y="6446838"/>
          <p14:tracePt t="53541" x="9534525" y="6446838"/>
          <p14:tracePt t="53556" x="9555163" y="6446838"/>
          <p14:tracePt t="53572" x="9582150" y="6446838"/>
          <p14:tracePt t="53589" x="9623425" y="6446838"/>
          <p14:tracePt t="53608" x="9644063" y="6446838"/>
          <p14:tracePt t="53626" x="9718675" y="6440488"/>
          <p14:tracePt t="53639" x="9767888" y="6432550"/>
          <p14:tracePt t="53655" x="9801225" y="6432550"/>
          <p14:tracePt t="53672" x="9890125" y="6432550"/>
          <p14:tracePt t="54271" x="9883775" y="6399213"/>
          <p14:tracePt t="54283" x="9877425" y="6399213"/>
          <p14:tracePt t="54295" x="9856788" y="6399213"/>
          <p14:tracePt t="54306" x="9842500" y="6392863"/>
          <p14:tracePt t="54322" x="9836150" y="6384925"/>
          <p14:tracePt t="54339" x="9828213" y="6384925"/>
          <p14:tracePt t="54356" x="9794875" y="6384925"/>
          <p14:tracePt t="54373" x="9788525" y="6384925"/>
          <p14:tracePt t="54391" x="9759950" y="6372225"/>
          <p14:tracePt t="54406" x="9747250" y="6372225"/>
          <p14:tracePt t="54423" x="9732963" y="6364288"/>
          <p14:tracePt t="54440" x="9718675" y="6364288"/>
          <p14:tracePt t="54456" x="9712325" y="6364288"/>
          <p14:tracePt t="54473" x="9691688" y="6364288"/>
          <p14:tracePt t="54491" x="9678988" y="6357938"/>
          <p14:tracePt t="54506" x="9671050" y="6357938"/>
          <p14:tracePt t="54523" x="9664700" y="6357938"/>
          <p14:tracePt t="54539" x="9658350" y="6357938"/>
          <p14:tracePt t="54560" x="9650413" y="6357938"/>
          <p14:tracePt t="54573" x="9637713" y="6357938"/>
          <p14:tracePt t="54595" x="9629775" y="6357938"/>
          <p14:tracePt t="54619" x="9623425" y="6357938"/>
          <p14:tracePt t="54653" x="9617075" y="6357938"/>
          <p14:tracePt t="54690" x="9609138" y="6357938"/>
          <p14:tracePt t="54725" x="9602788" y="6357938"/>
          <p14:tracePt t="54774" x="9596438" y="6357938"/>
          <p14:tracePt t="54977" x="9548813" y="6357938"/>
          <p14:tracePt t="54990" x="9499600" y="6357938"/>
          <p14:tracePt t="55002" x="9445625" y="6357938"/>
          <p14:tracePt t="55013" x="9398000" y="6357938"/>
          <p14:tracePt t="55028" x="9348788" y="6343650"/>
          <p14:tracePt t="55040" x="9315450" y="6343650"/>
          <p14:tracePt t="55057" x="9267825" y="6343650"/>
          <p14:tracePt t="55074" x="9226550" y="6343650"/>
          <p14:tracePt t="55091" x="9212263" y="6343650"/>
          <p14:tracePt t="55106" x="9191625" y="6343650"/>
          <p14:tracePt t="55111" x="9185275" y="6343650"/>
          <p14:tracePt t="55123" x="9178925" y="6343650"/>
          <p14:tracePt t="55148" x="9170988" y="6343650"/>
          <p14:tracePt t="55360" x="9164638" y="6343650"/>
          <p14:tracePt t="55421" x="9158288" y="6343650"/>
          <p14:tracePt t="55504" x="9150350" y="6343650"/>
          <p14:tracePt t="55541" x="9137650" y="6343650"/>
          <p14:tracePt t="55564" x="9129713" y="6343650"/>
          <p14:tracePt t="55588" x="9123363" y="6343650"/>
          <p14:tracePt t="55601" x="9117013" y="6343650"/>
          <p14:tracePt t="55626" x="9109075" y="6343650"/>
          <p14:tracePt t="55636" x="9102725" y="6343650"/>
          <p14:tracePt t="55661" x="9096375" y="6343650"/>
          <p14:tracePt t="55684" x="9088438" y="6343650"/>
          <p14:tracePt t="55720" x="9075738" y="6343650"/>
          <p14:tracePt t="55756" x="9069388" y="6357938"/>
          <p14:tracePt t="55768" x="9069388" y="6364288"/>
          <p14:tracePt t="55804" x="9069388" y="6372225"/>
          <p14:tracePt t="55817" x="9061450" y="6372225"/>
          <p14:tracePt t="55851" x="9055100" y="6372225"/>
          <p14:tracePt t="55889" x="9055100" y="6378575"/>
          <p14:tracePt t="55899" x="9048750" y="6378575"/>
          <p14:tracePt t="55937" x="9040813" y="6384925"/>
          <p14:tracePt t="55962" x="9020175" y="6392863"/>
          <p14:tracePt t="55972" x="9007475" y="6411913"/>
          <p14:tracePt t="55984" x="8978900" y="6419850"/>
          <p14:tracePt t="55997" x="8939213" y="6426200"/>
          <p14:tracePt t="56008" x="8897938" y="6440488"/>
          <p14:tracePt t="56024" x="8863013" y="6440488"/>
          <p14:tracePt t="56041" x="8829675" y="6446838"/>
          <p14:tracePt t="56047" x="8794750" y="6446838"/>
          <p14:tracePt t="56057" x="8780463" y="6446838"/>
          <p14:tracePt t="56074" x="8759825" y="6446838"/>
          <p14:tracePt t="56093" x="8747125" y="6453188"/>
          <p14:tracePt t="56107" x="8739188" y="6453188"/>
          <p14:tracePt t="56124" x="8732838" y="6453188"/>
          <p14:tracePt t="56140" x="8726488" y="6453188"/>
          <p14:tracePt t="57424" x="8699500" y="6453188"/>
          <p14:tracePt t="57434" x="8623300" y="6419850"/>
          <p14:tracePt t="57448" x="8561388" y="6378575"/>
          <p14:tracePt t="57459" x="8472488" y="6337300"/>
          <p14:tracePt t="57475" x="8383588" y="6302375"/>
          <p14:tracePt t="57494" x="8288338" y="6281738"/>
          <p14:tracePt t="57509" x="8129588" y="6262688"/>
          <p14:tracePt t="57525" x="8069263" y="6248400"/>
          <p14:tracePt t="57543" x="7980363" y="6248400"/>
          <p14:tracePt t="57559" x="7939088" y="6248400"/>
          <p14:tracePt t="57576" x="7897813" y="6248400"/>
          <p14:tracePt t="57581" x="7835900" y="6248400"/>
          <p14:tracePt t="57592" x="7788275" y="6262688"/>
          <p14:tracePt t="57609" x="7726363" y="6262688"/>
          <p14:tracePt t="57627" x="7575550" y="6254750"/>
          <p14:tracePt t="57643" x="7480300" y="6254750"/>
          <p14:tracePt t="57658" x="7383463" y="6254750"/>
          <p14:tracePt t="57675" x="7191375" y="6248400"/>
          <p14:tracePt t="57693" x="7075488" y="6221413"/>
          <p14:tracePt t="57711" x="6794500" y="6145213"/>
          <p14:tracePt t="57726" x="6616700" y="6076950"/>
          <p14:tracePt t="57742" x="6480175" y="6015038"/>
          <p14:tracePt t="57760" x="6199188" y="5830888"/>
          <p14:tracePt t="57775" x="6034088" y="5734050"/>
          <p14:tracePt t="57794" x="5891213" y="5624513"/>
          <p14:tracePt t="57796" x="5773738" y="5535613"/>
          <p14:tracePt t="57810" x="5678488" y="5467350"/>
          <p14:tracePt t="57826" x="5616575" y="5411788"/>
          <p14:tracePt t="57843" x="5561013" y="5357813"/>
          <p14:tracePt t="57859" x="5554663" y="5351463"/>
          <p14:tracePt t="57875" x="5548313" y="5343525"/>
          <p14:tracePt t="57893" x="5548313" y="5337175"/>
          <p14:tracePt t="57915" x="5548313" y="5330825"/>
          <p14:tracePt t="57961" x="5554663" y="5330825"/>
          <p14:tracePt t="57973" x="5561013" y="5330825"/>
          <p14:tracePt t="57985" x="5568950" y="5330825"/>
          <p14:tracePt t="57998" x="5581650" y="5337175"/>
          <p14:tracePt t="58009" x="5589588" y="5337175"/>
          <p14:tracePt t="58027" x="5602288" y="5343525"/>
          <p14:tracePt t="58043" x="5616575" y="5351463"/>
          <p14:tracePt t="58059" x="5643563" y="5357813"/>
          <p14:tracePt t="58076" x="5657850" y="5370513"/>
          <p14:tracePt t="58094" x="5691188" y="5391150"/>
          <p14:tracePt t="58109" x="5699125" y="5405438"/>
          <p14:tracePt t="58126" x="5711825" y="5411788"/>
          <p14:tracePt t="58142" x="5746750" y="5432425"/>
          <p14:tracePt t="58160" x="5753100" y="5440363"/>
          <p14:tracePt t="58176" x="5767388" y="5446713"/>
          <p14:tracePt t="58179" x="5773738" y="5446713"/>
          <p14:tracePt t="58193" x="5781675" y="5446713"/>
          <p14:tracePt t="58209" x="5794375" y="5446713"/>
          <p14:tracePt t="58273" x="5788025" y="5446713"/>
          <p14:tracePt t="58441" x="5781675" y="5446713"/>
          <p14:tracePt t="58526" x="5781675" y="5440363"/>
          <p14:tracePt t="58537" x="5773738" y="5440363"/>
          <p14:tracePt t="58609" x="5767388" y="5440363"/>
          <p14:tracePt t="59159" x="5781675" y="5440363"/>
          <p14:tracePt t="59172" x="5800725" y="5446713"/>
          <p14:tracePt t="59185" x="5815013" y="5453063"/>
          <p14:tracePt t="59198" x="5821363" y="5453063"/>
          <p14:tracePt t="59210" x="5829300" y="5453063"/>
          <p14:tracePt t="59228" x="5835650" y="5461000"/>
          <p14:tracePt t="59245" x="5856288" y="5467350"/>
          <p14:tracePt t="59260" x="5862638" y="5467350"/>
          <p14:tracePt t="59291" x="5870575" y="5467350"/>
          <p14:tracePt t="59329" x="5876925" y="5467350"/>
          <p14:tracePt t="59962" x="5876925" y="5481638"/>
          <p14:tracePt t="59975" x="5883275" y="5481638"/>
          <p14:tracePt t="60000" x="5891213" y="5481638"/>
          <p14:tracePt t="60011" x="5903913" y="5481638"/>
          <p14:tracePt t="60022" x="5911850" y="5481638"/>
          <p14:tracePt t="60035" x="5918200" y="5481638"/>
          <p14:tracePt t="60051" x="5930900" y="5481638"/>
          <p14:tracePt t="60061" x="5938838" y="5481638"/>
          <p14:tracePt t="60078" x="5959475" y="5481638"/>
          <p14:tracePt t="60096" x="5986463" y="5487988"/>
          <p14:tracePt t="60111" x="6000750" y="5487988"/>
          <p14:tracePt t="60128" x="6021388" y="5494338"/>
          <p14:tracePt t="60132" x="6034088" y="5494338"/>
          <p14:tracePt t="60146" x="6061075" y="5500688"/>
          <p14:tracePt t="60161" x="6081713" y="5514975"/>
          <p14:tracePt t="60179" x="6116638" y="5535613"/>
          <p14:tracePt t="60195" x="6143625" y="5549900"/>
          <p14:tracePt t="60212" x="6157913" y="5556250"/>
          <p14:tracePt t="60216" x="6164263" y="5576888"/>
          <p14:tracePt t="60229" x="6191250" y="5583238"/>
          <p14:tracePt t="60245" x="6205538" y="5591175"/>
          <p14:tracePt t="60264" x="6240463" y="5603875"/>
          <p14:tracePt t="60278" x="6253163" y="5611813"/>
          <p14:tracePt t="60296" x="6261100" y="5630863"/>
          <p14:tracePt t="60312" x="6288088" y="5638800"/>
          <p14:tracePt t="60328" x="6294438" y="5645150"/>
          <p14:tracePt t="60345" x="6300788" y="5645150"/>
          <p14:tracePt t="60349" x="6308725" y="5651500"/>
          <p14:tracePt t="60362" x="6315075" y="5651500"/>
          <p14:tracePt t="60378" x="6321425" y="5651500"/>
          <p14:tracePt t="60633" x="6362700" y="5672138"/>
          <p14:tracePt t="60646" x="6500813" y="5721350"/>
          <p14:tracePt t="60658" x="6726238" y="5781675"/>
          <p14:tracePt t="60670" x="6980238" y="5864225"/>
          <p14:tracePt t="60684" x="7273925" y="5940425"/>
          <p14:tracePt t="60696" x="7589838" y="5988050"/>
          <p14:tracePt t="60712" x="7951788" y="5988050"/>
          <p14:tracePt t="60730" x="8658225" y="5961063"/>
          <p14:tracePt t="60745" x="9069388" y="5911850"/>
          <p14:tracePt t="60763" x="9451975" y="5851525"/>
          <p14:tracePt t="60767" x="9842500" y="5775325"/>
          <p14:tracePt t="60837" x="12007850" y="5035550"/>
          <p14:tracePt t="60958" x="11896725" y="4083050"/>
          <p14:tracePt t="60969" x="11650663" y="3967163"/>
          <p14:tracePt t="60983" x="11398250" y="3849688"/>
          <p14:tracePt t="60996" x="11129963" y="3740150"/>
          <p14:tracePt t="61012" x="10836275" y="3698875"/>
          <p14:tracePt t="61029" x="10233025" y="3651250"/>
          <p14:tracePt t="61045" x="9952038" y="3706813"/>
          <p14:tracePt t="61063" x="9650413" y="3810000"/>
          <p14:tracePt t="61067" x="9363075" y="3946525"/>
          <p14:tracePt t="61079" x="9129713" y="4097338"/>
          <p14:tracePt t="61097" x="8959850" y="4268788"/>
          <p14:tracePt t="61113" x="8705850" y="4618038"/>
          <p14:tracePt t="61130" x="8582025" y="4781550"/>
          <p14:tracePt t="61145" x="8472488" y="4960938"/>
          <p14:tracePt t="61163" x="8342313" y="5213350"/>
          <p14:tracePt t="61180" x="8288338" y="5322888"/>
          <p14:tracePt t="61197" x="8232775" y="5461000"/>
          <p14:tracePt t="61212" x="8232775" y="5494338"/>
          <p14:tracePt t="61231" x="8226425" y="5514975"/>
          <p14:tracePt t="61246" x="8212138" y="5549900"/>
          <p14:tracePt t="61263" x="8205788" y="5562600"/>
          <p14:tracePt t="61281" x="8185150" y="5591175"/>
          <p14:tracePt t="61296" x="8178800" y="5611813"/>
          <p14:tracePt t="61312" x="8164513" y="5638800"/>
          <p14:tracePt t="61329" x="8102600" y="5692775"/>
          <p14:tracePt t="61346" x="8075613" y="5721350"/>
          <p14:tracePt t="61364" x="8054975" y="5741988"/>
          <p14:tracePt t="61367" x="8020050" y="5768975"/>
          <p14:tracePt t="61379" x="7986713" y="5781675"/>
          <p14:tracePt t="61395" x="7939088" y="5802313"/>
          <p14:tracePt t="61412" x="7794625" y="5843588"/>
          <p14:tracePt t="61430" x="7705725" y="5864225"/>
          <p14:tracePt t="61447" x="7637463" y="5878513"/>
          <p14:tracePt t="61451" x="7575550" y="5899150"/>
          <p14:tracePt t="61463" x="7513638" y="5905500"/>
          <p14:tracePt t="61479" x="7472363" y="5905500"/>
          <p14:tracePt t="61497" x="7410450" y="5919788"/>
          <p14:tracePt t="61513" x="7377113" y="5926138"/>
          <p14:tracePt t="61530" x="7335838" y="5926138"/>
          <p14:tracePt t="61546" x="7273925" y="5946775"/>
          <p14:tracePt t="61563" x="7240588" y="5946775"/>
          <p14:tracePt t="61580" x="7170738" y="5967413"/>
          <p14:tracePt t="61596" x="7137400" y="5967413"/>
          <p14:tracePt t="61613" x="7110413" y="5967413"/>
          <p14:tracePt t="61630" x="7061200" y="5973763"/>
          <p14:tracePt t="61646" x="7040563" y="5981700"/>
          <p14:tracePt t="61663" x="7019925" y="5981700"/>
          <p14:tracePt t="61680" x="7013575" y="5981700"/>
          <p14:tracePt t="61697" x="7013575" y="5988050"/>
          <p14:tracePt t="61713" x="7007225" y="5988050"/>
          <p14:tracePt t="68158" x="6992938" y="5988050"/>
          <p14:tracePt t="68170" x="6951663" y="5967413"/>
          <p14:tracePt t="68182" x="6904038" y="5940425"/>
          <p14:tracePt t="68194" x="6862763" y="5919788"/>
          <p14:tracePt t="68208" x="6842125" y="5911850"/>
          <p14:tracePt t="68220" x="6815138" y="5905500"/>
          <p14:tracePt t="68237" x="6808788" y="5899150"/>
          <p14:tracePt t="68252" x="6794500" y="5891213"/>
          <p14:tracePt t="68255" x="6773863" y="5891213"/>
          <p14:tracePt t="68269" x="6767513" y="5891213"/>
          <p14:tracePt t="68286" x="6761163" y="5891213"/>
          <p14:tracePt t="68303" x="6740525" y="5872163"/>
          <p14:tracePt t="68319" x="6726238" y="5872163"/>
          <p14:tracePt t="68338" x="6711950" y="5872163"/>
          <p14:tracePt t="68340" x="6691313" y="5872163"/>
          <p14:tracePt t="68353" x="6657975" y="5872163"/>
          <p14:tracePt t="68370" x="6616700" y="5864225"/>
          <p14:tracePt t="68386" x="6527800" y="5864225"/>
          <p14:tracePt t="68403" x="6465888" y="5864225"/>
          <p14:tracePt t="68421" x="6397625" y="5851525"/>
          <p14:tracePt t="68425" x="6335713" y="5851525"/>
          <p14:tracePt t="68437" x="6280150" y="5843588"/>
          <p14:tracePt t="68453" x="6232525" y="5843588"/>
          <p14:tracePt t="68470" x="6137275" y="5822950"/>
          <p14:tracePt t="68486" x="6102350" y="5816600"/>
          <p14:tracePt t="68504" x="6061075" y="5810250"/>
          <p14:tracePt t="68519" x="6007100" y="5795963"/>
          <p14:tracePt t="68537" x="5986463" y="5795963"/>
          <p14:tracePt t="68555" x="5951538" y="5795963"/>
          <p14:tracePt t="68572" x="5930900" y="5795963"/>
          <p14:tracePt t="68587" x="5918200" y="5795963"/>
          <p14:tracePt t="68603" x="5911850" y="5795963"/>
          <p14:tracePt t="68620" x="5903913" y="5810250"/>
          <p14:tracePt t="68637" x="5897563" y="5810250"/>
          <p14:tracePt t="68653" x="5883275" y="5810250"/>
          <p14:tracePt t="68710" x="5876925" y="5810250"/>
          <p14:tracePt t="69022" x="5870575" y="5810250"/>
          <p14:tracePt t="69053" x="5876925" y="5810250"/>
          <p14:tracePt t="71071" x="6178550" y="5761038"/>
          <p14:tracePt t="71084" x="6569075" y="5700713"/>
          <p14:tracePt t="71096" x="6972300" y="5651500"/>
          <p14:tracePt t="71106" x="7451725" y="5583238"/>
          <p14:tracePt t="71122" x="7986713" y="5494338"/>
          <p14:tracePt t="71139" x="8561388" y="5378450"/>
          <p14:tracePt t="71157" x="9732963" y="5103813"/>
          <p14:tracePt t="71173" x="10294938" y="4946650"/>
          <p14:tracePt t="71190" x="10815638" y="4795838"/>
          <p14:tracePt t="71205" x="11807825" y="463867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FF90-E1BB-61CD-C9B5-70A0B7C5377D}"/>
              </a:ext>
            </a:extLst>
          </p:cNvPr>
          <p:cNvSpPr>
            <a:spLocks noGrp="1"/>
          </p:cNvSpPr>
          <p:nvPr>
            <p:ph type="title"/>
          </p:nvPr>
        </p:nvSpPr>
        <p:spPr/>
        <p:txBody>
          <a:bodyPr>
            <a:normAutofit/>
          </a:bodyPr>
          <a:lstStyle/>
          <a:p>
            <a:r>
              <a:rPr lang="en-US" sz="2200" dirty="0"/>
              <a:t>Smoking, BMI, and Age have the highest positive correlations to insurance charges, and because our predictors explained our charges well (R square value of 0.755), our model allows us to predict charges within a range of $509 (median percentage error of 9.89%).</a:t>
            </a:r>
          </a:p>
        </p:txBody>
      </p:sp>
      <p:pic>
        <p:nvPicPr>
          <p:cNvPr id="7" name="Content Placeholder 6">
            <a:extLst>
              <a:ext uri="{FF2B5EF4-FFF2-40B4-BE49-F238E27FC236}">
                <a16:creationId xmlns:a16="http://schemas.microsoft.com/office/drawing/2014/main" id="{AD55D81D-A8FB-9D3C-AB55-AEF3EBE8ACBE}"/>
              </a:ext>
            </a:extLst>
          </p:cNvPr>
          <p:cNvPicPr>
            <a:picLocks noGrp="1" noChangeAspect="1"/>
          </p:cNvPicPr>
          <p:nvPr>
            <p:ph sz="quarter" idx="4"/>
          </p:nvPr>
        </p:nvPicPr>
        <p:blipFill>
          <a:blip r:embed="rId2"/>
          <a:stretch>
            <a:fillRect/>
          </a:stretch>
        </p:blipFill>
        <p:spPr>
          <a:xfrm>
            <a:off x="613325" y="1987771"/>
            <a:ext cx="5637104" cy="3231584"/>
          </a:xfrm>
          <a:prstGeom prst="rect">
            <a:avLst/>
          </a:prstGeom>
        </p:spPr>
      </p:pic>
      <p:pic>
        <p:nvPicPr>
          <p:cNvPr id="8" name="Picture 7">
            <a:extLst>
              <a:ext uri="{FF2B5EF4-FFF2-40B4-BE49-F238E27FC236}">
                <a16:creationId xmlns:a16="http://schemas.microsoft.com/office/drawing/2014/main" id="{04F45E36-CF40-66B9-CEE7-E16EFED90F0B}"/>
              </a:ext>
            </a:extLst>
          </p:cNvPr>
          <p:cNvPicPr>
            <a:picLocks noChangeAspect="1"/>
          </p:cNvPicPr>
          <p:nvPr/>
        </p:nvPicPr>
        <p:blipFill>
          <a:blip r:embed="rId3"/>
          <a:stretch>
            <a:fillRect/>
          </a:stretch>
        </p:blipFill>
        <p:spPr>
          <a:xfrm>
            <a:off x="868936" y="1966511"/>
            <a:ext cx="5253478" cy="3274103"/>
          </a:xfrm>
          <a:prstGeom prst="rect">
            <a:avLst/>
          </a:prstGeom>
        </p:spPr>
      </p:pic>
      <p:pic>
        <p:nvPicPr>
          <p:cNvPr id="10" name="Picture 9">
            <a:extLst>
              <a:ext uri="{FF2B5EF4-FFF2-40B4-BE49-F238E27FC236}">
                <a16:creationId xmlns:a16="http://schemas.microsoft.com/office/drawing/2014/main" id="{71C22FC2-C9F3-CF2E-49DE-B87C82A77A31}"/>
              </a:ext>
            </a:extLst>
          </p:cNvPr>
          <p:cNvPicPr>
            <a:picLocks noChangeAspect="1"/>
          </p:cNvPicPr>
          <p:nvPr/>
        </p:nvPicPr>
        <p:blipFill>
          <a:blip r:embed="rId4"/>
          <a:stretch>
            <a:fillRect/>
          </a:stretch>
        </p:blipFill>
        <p:spPr>
          <a:xfrm>
            <a:off x="7444378" y="2140896"/>
            <a:ext cx="2200582" cy="1590897"/>
          </a:xfrm>
          <a:prstGeom prst="rect">
            <a:avLst/>
          </a:prstGeom>
        </p:spPr>
      </p:pic>
      <p:pic>
        <p:nvPicPr>
          <p:cNvPr id="12" name="Picture 11">
            <a:extLst>
              <a:ext uri="{FF2B5EF4-FFF2-40B4-BE49-F238E27FC236}">
                <a16:creationId xmlns:a16="http://schemas.microsoft.com/office/drawing/2014/main" id="{D101E916-EA60-662C-75BD-319B422218B3}"/>
              </a:ext>
            </a:extLst>
          </p:cNvPr>
          <p:cNvPicPr>
            <a:picLocks noChangeAspect="1"/>
          </p:cNvPicPr>
          <p:nvPr/>
        </p:nvPicPr>
        <p:blipFill>
          <a:blip r:embed="rId5"/>
          <a:stretch>
            <a:fillRect/>
          </a:stretch>
        </p:blipFill>
        <p:spPr>
          <a:xfrm>
            <a:off x="8426974" y="3810807"/>
            <a:ext cx="2772162" cy="1200318"/>
          </a:xfrm>
          <a:prstGeom prst="rect">
            <a:avLst/>
          </a:prstGeom>
        </p:spPr>
      </p:pic>
    </p:spTree>
    <p:extLst>
      <p:ext uri="{BB962C8B-B14F-4D97-AF65-F5344CB8AC3E}">
        <p14:creationId xmlns:p14="http://schemas.microsoft.com/office/powerpoint/2010/main" val="140244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087E-69ED-FEC8-53B7-3EE4FA622261}"/>
              </a:ext>
            </a:extLst>
          </p:cNvPr>
          <p:cNvSpPr>
            <a:spLocks noGrp="1"/>
          </p:cNvSpPr>
          <p:nvPr>
            <p:ph type="title"/>
          </p:nvPr>
        </p:nvSpPr>
        <p:spPr>
          <a:xfrm>
            <a:off x="838200" y="604026"/>
            <a:ext cx="10515600" cy="1325563"/>
          </a:xfrm>
        </p:spPr>
        <p:txBody>
          <a:bodyPr>
            <a:noAutofit/>
          </a:bodyPr>
          <a:lstStyle/>
          <a:p>
            <a:r>
              <a:rPr lang="en-US" sz="2000" dirty="0"/>
              <a:t>While these findings within our data give us a clearer picture of our customer base and inform which factors affect risk assessment and risk pooling the most, future work reevaluating the accuracy of our risk assessment protocols will involve combining both insurance costs and medical costs accrued to determine on what level and to what extent they are aligned and proportional. This will involve incorporating additional data sets and running a new model on predictors of medical costs. </a:t>
            </a:r>
            <a:br>
              <a:rPr lang="en-US" sz="2000" dirty="0"/>
            </a:br>
            <a:endParaRPr lang="en-US" sz="2000" dirty="0"/>
          </a:p>
        </p:txBody>
      </p:sp>
      <p:sp>
        <p:nvSpPr>
          <p:cNvPr id="13" name="TextBox 12">
            <a:extLst>
              <a:ext uri="{FF2B5EF4-FFF2-40B4-BE49-F238E27FC236}">
                <a16:creationId xmlns:a16="http://schemas.microsoft.com/office/drawing/2014/main" id="{6CAA7CAB-23A0-3EA2-0D46-8DF7164BF898}"/>
              </a:ext>
            </a:extLst>
          </p:cNvPr>
          <p:cNvSpPr txBox="1"/>
          <p:nvPr/>
        </p:nvSpPr>
        <p:spPr>
          <a:xfrm>
            <a:off x="4654657" y="2199386"/>
            <a:ext cx="1952787" cy="738664"/>
          </a:xfrm>
          <a:prstGeom prst="rect">
            <a:avLst/>
          </a:prstGeom>
          <a:noFill/>
        </p:spPr>
        <p:txBody>
          <a:bodyPr wrap="square" rtlCol="0">
            <a:spAutoFit/>
          </a:bodyPr>
          <a:lstStyle/>
          <a:p>
            <a:r>
              <a:rPr lang="en-US" sz="2400" dirty="0"/>
              <a:t>Thank You</a:t>
            </a:r>
          </a:p>
          <a:p>
            <a:endParaRPr lang="en-US" dirty="0"/>
          </a:p>
        </p:txBody>
      </p:sp>
      <p:sp>
        <p:nvSpPr>
          <p:cNvPr id="14" name="TextBox 13">
            <a:extLst>
              <a:ext uri="{FF2B5EF4-FFF2-40B4-BE49-F238E27FC236}">
                <a16:creationId xmlns:a16="http://schemas.microsoft.com/office/drawing/2014/main" id="{262EC603-DFDD-FA77-2EE4-5F66C8F4526B}"/>
              </a:ext>
            </a:extLst>
          </p:cNvPr>
          <p:cNvSpPr txBox="1"/>
          <p:nvPr/>
        </p:nvSpPr>
        <p:spPr>
          <a:xfrm>
            <a:off x="3789338" y="2807737"/>
            <a:ext cx="3448372" cy="400110"/>
          </a:xfrm>
          <a:prstGeom prst="rect">
            <a:avLst/>
          </a:prstGeom>
          <a:solidFill>
            <a:schemeClr val="tx1"/>
          </a:solidFill>
        </p:spPr>
        <p:txBody>
          <a:bodyPr wrap="square" rtlCol="0">
            <a:spAutoFit/>
          </a:bodyPr>
          <a:lstStyle/>
          <a:p>
            <a:r>
              <a:rPr lang="en-US" sz="1200" b="0" i="0" dirty="0">
                <a:solidFill>
                  <a:schemeClr val="accent1"/>
                </a:solidFill>
                <a:effectLst/>
                <a:latin typeface="-apple-system"/>
                <a:hlinkClick r:id="rId3"/>
              </a:rPr>
              <a:t>www.linkedin.com/in/elisabeth-membel-b00059274</a:t>
            </a:r>
            <a:endParaRPr lang="en-US" sz="1200" b="0" i="0" dirty="0">
              <a:solidFill>
                <a:schemeClr val="accent1"/>
              </a:solidFill>
              <a:effectLst/>
              <a:latin typeface="-apple-system"/>
            </a:endParaRPr>
          </a:p>
          <a:p>
            <a:endParaRPr lang="en-US" sz="800" dirty="0">
              <a:solidFill>
                <a:schemeClr val="accent1"/>
              </a:solidFill>
            </a:endParaRPr>
          </a:p>
        </p:txBody>
      </p:sp>
      <p:sp>
        <p:nvSpPr>
          <p:cNvPr id="3" name="TextBox 2">
            <a:extLst>
              <a:ext uri="{FF2B5EF4-FFF2-40B4-BE49-F238E27FC236}">
                <a16:creationId xmlns:a16="http://schemas.microsoft.com/office/drawing/2014/main" id="{B9ACF3F3-ED57-2FDB-A070-2A21FA3400E9}"/>
              </a:ext>
            </a:extLst>
          </p:cNvPr>
          <p:cNvSpPr txBox="1"/>
          <p:nvPr/>
        </p:nvSpPr>
        <p:spPr>
          <a:xfrm>
            <a:off x="3227355" y="5821378"/>
            <a:ext cx="5255742" cy="230832"/>
          </a:xfrm>
          <a:prstGeom prst="rect">
            <a:avLst/>
          </a:prstGeom>
          <a:noFill/>
        </p:spPr>
        <p:txBody>
          <a:bodyPr wrap="square" rtlCol="0">
            <a:spAutoFit/>
          </a:bodyPr>
          <a:lstStyle/>
          <a:p>
            <a:r>
              <a:rPr lang="en-US" sz="900" dirty="0"/>
              <a:t>All non-chart images unless otherwise noted are PowerPoint stock images supplied by Microsoft PowerPoint.</a:t>
            </a:r>
          </a:p>
        </p:txBody>
      </p:sp>
    </p:spTree>
    <p:extLst>
      <p:ext uri="{BB962C8B-B14F-4D97-AF65-F5344CB8AC3E}">
        <p14:creationId xmlns:p14="http://schemas.microsoft.com/office/powerpoint/2010/main" val="1371931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68A466-D8DC-3F2B-D102-1DA55FAE23CE}"/>
              </a:ext>
            </a:extLst>
          </p:cNvPr>
          <p:cNvSpPr>
            <a:spLocks noGrp="1"/>
          </p:cNvSpPr>
          <p:nvPr>
            <p:ph type="title"/>
          </p:nvPr>
        </p:nvSpPr>
        <p:spPr>
          <a:xfrm>
            <a:off x="839788" y="365125"/>
            <a:ext cx="10515600" cy="2155438"/>
          </a:xfrm>
        </p:spPr>
        <p:txBody>
          <a:bodyPr>
            <a:noAutofit/>
          </a:bodyPr>
          <a:lstStyle/>
          <a:p>
            <a:r>
              <a:rPr lang="en-US" sz="2400" dirty="0"/>
              <a:t>A main concern of FamInsure Co.’s customer base is rising premiums; the following analysis of customer and medical insurance charge data aids a deeper understanding of FamInsure clientele, and helps us predict insurance charges based on which factors impact insurance costs the most. </a:t>
            </a:r>
            <a:br>
              <a:rPr lang="en-US" sz="2400" dirty="0"/>
            </a:br>
            <a:br>
              <a:rPr lang="en-US" sz="2400" dirty="0"/>
            </a:br>
            <a:r>
              <a:rPr lang="en-US" sz="2400" dirty="0"/>
              <a:t>Risk Assessment has identified several issues for us to explore. Let’s get started…</a:t>
            </a:r>
          </a:p>
        </p:txBody>
      </p:sp>
      <p:sp>
        <p:nvSpPr>
          <p:cNvPr id="5" name="Text Placeholder 4">
            <a:extLst>
              <a:ext uri="{FF2B5EF4-FFF2-40B4-BE49-F238E27FC236}">
                <a16:creationId xmlns:a16="http://schemas.microsoft.com/office/drawing/2014/main" id="{256BF816-B55F-958E-E24A-3A5B34CBD93F}"/>
              </a:ext>
            </a:extLst>
          </p:cNvPr>
          <p:cNvSpPr>
            <a:spLocks noGrp="1"/>
          </p:cNvSpPr>
          <p:nvPr>
            <p:ph type="body" idx="1"/>
          </p:nvPr>
        </p:nvSpPr>
        <p:spPr>
          <a:xfrm>
            <a:off x="784127" y="2675822"/>
            <a:ext cx="5157787" cy="485445"/>
          </a:xfrm>
        </p:spPr>
        <p:txBody>
          <a:bodyPr>
            <a:normAutofit/>
          </a:bodyPr>
          <a:lstStyle/>
          <a:p>
            <a:r>
              <a:rPr lang="en-US" sz="2000" b="0" dirty="0"/>
              <a:t>Issues to Explore:</a:t>
            </a:r>
          </a:p>
        </p:txBody>
      </p:sp>
      <p:sp>
        <p:nvSpPr>
          <p:cNvPr id="3" name="Content Placeholder 2">
            <a:extLst>
              <a:ext uri="{FF2B5EF4-FFF2-40B4-BE49-F238E27FC236}">
                <a16:creationId xmlns:a16="http://schemas.microsoft.com/office/drawing/2014/main" id="{FFCD7D13-B6A9-6126-1E5A-87399CF9DDF6}"/>
              </a:ext>
            </a:extLst>
          </p:cNvPr>
          <p:cNvSpPr>
            <a:spLocks noGrp="1"/>
          </p:cNvSpPr>
          <p:nvPr>
            <p:ph sz="half" idx="2"/>
          </p:nvPr>
        </p:nvSpPr>
        <p:spPr>
          <a:xfrm>
            <a:off x="784128" y="3397609"/>
            <a:ext cx="5157787" cy="3684588"/>
          </a:xfrm>
        </p:spPr>
        <p:txBody>
          <a:bodyPr>
            <a:normAutofit/>
          </a:bodyPr>
          <a:lstStyle/>
          <a:p>
            <a:pPr marL="0" indent="0">
              <a:buNone/>
            </a:pPr>
            <a:r>
              <a:rPr lang="en-US" sz="1800" dirty="0"/>
              <a:t>1.) Do individuals who tend to have a higher </a:t>
            </a:r>
            <a:r>
              <a:rPr lang="en-US" sz="1800" i="1" dirty="0"/>
              <a:t>Body Mass Index (BMI),</a:t>
            </a:r>
            <a:r>
              <a:rPr lang="en-US" sz="1800" dirty="0"/>
              <a:t> have higher insurance charges?</a:t>
            </a:r>
          </a:p>
          <a:p>
            <a:endParaRPr lang="en-US" dirty="0"/>
          </a:p>
          <a:p>
            <a:pPr marL="0" indent="0">
              <a:buNone/>
            </a:pPr>
            <a:endParaRPr lang="en-US" dirty="0"/>
          </a:p>
          <a:p>
            <a:pPr marL="0" indent="0">
              <a:buNone/>
            </a:pPr>
            <a:endParaRPr lang="en-US" sz="2100" dirty="0"/>
          </a:p>
          <a:p>
            <a:pPr marL="0" indent="0">
              <a:buNone/>
            </a:pPr>
            <a:r>
              <a:rPr lang="en-US" dirty="0"/>
              <a:t>												</a:t>
            </a:r>
          </a:p>
          <a:p>
            <a:endParaRPr lang="en-US" dirty="0"/>
          </a:p>
        </p:txBody>
      </p:sp>
      <p:sp>
        <p:nvSpPr>
          <p:cNvPr id="6" name="Text Placeholder 5">
            <a:extLst>
              <a:ext uri="{FF2B5EF4-FFF2-40B4-BE49-F238E27FC236}">
                <a16:creationId xmlns:a16="http://schemas.microsoft.com/office/drawing/2014/main" id="{C798E5C0-AB70-B375-5B9B-7D7296DA0BE7}"/>
              </a:ext>
            </a:extLst>
          </p:cNvPr>
          <p:cNvSpPr>
            <a:spLocks noGrp="1"/>
          </p:cNvSpPr>
          <p:nvPr>
            <p:ph type="body" sz="quarter" idx="3"/>
          </p:nvPr>
        </p:nvSpPr>
        <p:spPr>
          <a:xfrm>
            <a:off x="6224685" y="2662590"/>
            <a:ext cx="5183188" cy="485444"/>
          </a:xfrm>
        </p:spPr>
        <p:txBody>
          <a:bodyPr>
            <a:normAutofit/>
          </a:bodyPr>
          <a:lstStyle/>
          <a:p>
            <a:r>
              <a:rPr lang="en-US" sz="2000" b="0" dirty="0"/>
              <a:t>Purpose:</a:t>
            </a:r>
          </a:p>
        </p:txBody>
      </p:sp>
      <p:sp>
        <p:nvSpPr>
          <p:cNvPr id="7" name="Content Placeholder 6">
            <a:extLst>
              <a:ext uri="{FF2B5EF4-FFF2-40B4-BE49-F238E27FC236}">
                <a16:creationId xmlns:a16="http://schemas.microsoft.com/office/drawing/2014/main" id="{65A7F0C2-91B5-A440-1AE6-105B56EBE5E2}"/>
              </a:ext>
            </a:extLst>
          </p:cNvPr>
          <p:cNvSpPr>
            <a:spLocks noGrp="1"/>
          </p:cNvSpPr>
          <p:nvPr>
            <p:ph sz="quarter" idx="4"/>
          </p:nvPr>
        </p:nvSpPr>
        <p:spPr>
          <a:xfrm>
            <a:off x="6224685" y="3397609"/>
            <a:ext cx="5183188" cy="3124448"/>
          </a:xfrm>
        </p:spPr>
        <p:txBody>
          <a:bodyPr>
            <a:normAutofit/>
          </a:bodyPr>
          <a:lstStyle/>
          <a:p>
            <a:pPr marL="0" indent="0">
              <a:buNone/>
            </a:pPr>
            <a:r>
              <a:rPr lang="en-US" sz="1800" dirty="0"/>
              <a:t>1.) We want to understand the nature of a relationship between BMI and insurance charges, especially at what point(s) the relationship is stronger.</a:t>
            </a:r>
          </a:p>
          <a:p>
            <a:pPr marL="0" indent="0">
              <a:buNone/>
            </a:pPr>
            <a:endParaRPr lang="en-US" dirty="0"/>
          </a:p>
          <a:p>
            <a:pPr marL="0" indent="0">
              <a:buNone/>
            </a:pPr>
            <a:endParaRPr lang="en-US" sz="1900" dirty="0"/>
          </a:p>
        </p:txBody>
      </p:sp>
      <p:pic>
        <p:nvPicPr>
          <p:cNvPr id="10" name="Picture 9">
            <a:extLst>
              <a:ext uri="{FF2B5EF4-FFF2-40B4-BE49-F238E27FC236}">
                <a16:creationId xmlns:a16="http://schemas.microsoft.com/office/drawing/2014/main" id="{96B90893-1282-CC31-1B1C-A81CADCD3C0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16974" y="4012171"/>
            <a:ext cx="1058278" cy="685921"/>
          </a:xfrm>
          <a:prstGeom prst="rect">
            <a:avLst/>
          </a:prstGeom>
        </p:spPr>
      </p:pic>
      <p:sp>
        <p:nvSpPr>
          <p:cNvPr id="11" name="TextBox 10">
            <a:extLst>
              <a:ext uri="{FF2B5EF4-FFF2-40B4-BE49-F238E27FC236}">
                <a16:creationId xmlns:a16="http://schemas.microsoft.com/office/drawing/2014/main" id="{56FC2756-8A1E-B312-07C5-D02123FCF7BD}"/>
              </a:ext>
            </a:extLst>
          </p:cNvPr>
          <p:cNvSpPr txBox="1"/>
          <p:nvPr/>
        </p:nvSpPr>
        <p:spPr>
          <a:xfrm>
            <a:off x="2766224" y="4302452"/>
            <a:ext cx="1655364" cy="369332"/>
          </a:xfrm>
          <a:prstGeom prst="rect">
            <a:avLst/>
          </a:prstGeom>
          <a:noFill/>
        </p:spPr>
        <p:txBody>
          <a:bodyPr wrap="square" rtlCol="0">
            <a:spAutoFit/>
          </a:bodyPr>
          <a:lstStyle/>
          <a:p>
            <a:r>
              <a:rPr lang="en-US" sz="900" dirty="0">
                <a:hlinkClick r:id="rId4" tooltip="https://www.bmj.com/content/353/bmj.i2156"/>
              </a:rPr>
              <a:t>This Photo</a:t>
            </a:r>
            <a:r>
              <a:rPr lang="en-US" sz="900" dirty="0"/>
              <a:t> by Unknown Autor is licensed under </a:t>
            </a:r>
            <a:r>
              <a:rPr lang="en-US" sz="900" dirty="0">
                <a:hlinkClick r:id="rId5" tooltip="https://creativecommons.org/licenses/by-nc/3.0/"/>
              </a:rPr>
              <a:t>CC BY-NC</a:t>
            </a:r>
            <a:endParaRPr lang="en-US" sz="900" dirty="0"/>
          </a:p>
        </p:txBody>
      </p:sp>
    </p:spTree>
    <p:extLst>
      <p:ext uri="{BB962C8B-B14F-4D97-AF65-F5344CB8AC3E}">
        <p14:creationId xmlns:p14="http://schemas.microsoft.com/office/powerpoint/2010/main" val="1756714285"/>
      </p:ext>
    </p:extLst>
  </p:cSld>
  <p:clrMapOvr>
    <a:masterClrMapping/>
  </p:clrMapOvr>
  <mc:AlternateContent xmlns:mc="http://schemas.openxmlformats.org/markup-compatibility/2006" xmlns:p14="http://schemas.microsoft.com/office/powerpoint/2010/main">
    <mc:Choice Requires="p14">
      <p:transition spd="slow" p14:dur="2000" advTm="40515"/>
    </mc:Choice>
    <mc:Fallback xmlns="">
      <p:transition spd="slow" advTm="40515"/>
    </mc:Fallback>
  </mc:AlternateContent>
  <p:extLst>
    <p:ext uri="{3A86A75C-4F4B-4683-9AE1-C65F6400EC91}">
      <p14:laserTraceLst xmlns:p14="http://schemas.microsoft.com/office/powerpoint/2010/main">
        <p14:tracePtLst>
          <p14:tracePt t="39173" x="203200" y="1612900"/>
          <p14:tracePt t="39185" x="298450" y="1536700"/>
          <p14:tracePt t="39201" x="368300" y="1473200"/>
          <p14:tracePt t="39218" x="419100" y="1428750"/>
          <p14:tracePt t="39234" x="482600" y="1339850"/>
          <p14:tracePt t="39251" x="488950" y="1301750"/>
          <p14:tracePt t="39269" x="488950" y="1244600"/>
          <p14:tracePt t="39284" x="482600" y="1206500"/>
          <p14:tracePt t="39306" x="438150" y="1104900"/>
          <p14:tracePt t="39318" x="400050" y="1054100"/>
          <p14:tracePt t="39334" x="349250" y="1003300"/>
          <p14:tracePt t="39352" x="171450" y="920750"/>
          <p14:tracePt t="39372" x="76200" y="89535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77E3A9A-CEEB-204B-0188-C97CBD44AE25}"/>
              </a:ext>
            </a:extLst>
          </p:cNvPr>
          <p:cNvSpPr>
            <a:spLocks noGrp="1"/>
          </p:cNvSpPr>
          <p:nvPr>
            <p:ph sz="half" idx="2"/>
          </p:nvPr>
        </p:nvSpPr>
        <p:spPr>
          <a:xfrm>
            <a:off x="747215" y="1866900"/>
            <a:ext cx="5157787" cy="3684588"/>
          </a:xfrm>
        </p:spPr>
        <p:txBody>
          <a:bodyPr>
            <a:normAutofit fontScale="62500" lnSpcReduction="20000"/>
          </a:bodyPr>
          <a:lstStyle/>
          <a:p>
            <a:pPr marL="0" indent="0">
              <a:buNone/>
            </a:pPr>
            <a:r>
              <a:rPr lang="en-US" dirty="0"/>
              <a:t>2.) Does </a:t>
            </a:r>
            <a:r>
              <a:rPr lang="en-US" i="1" dirty="0"/>
              <a:t>region (geography) </a:t>
            </a:r>
            <a:r>
              <a:rPr lang="en-US" dirty="0"/>
              <a:t>appear to have any impact on insurance charges?</a:t>
            </a:r>
          </a:p>
          <a:p>
            <a:pPr marL="0" indent="0">
              <a:buNone/>
            </a:pPr>
            <a:r>
              <a:rPr lang="en-US" dirty="0"/>
              <a:t>										</a:t>
            </a:r>
          </a:p>
          <a:p>
            <a:pPr marL="0" indent="0">
              <a:buNone/>
            </a:pPr>
            <a:endParaRPr lang="en-US" dirty="0"/>
          </a:p>
          <a:p>
            <a:pPr marL="0" indent="0">
              <a:buNone/>
            </a:pPr>
            <a:r>
              <a:rPr lang="en-US" dirty="0"/>
              <a:t>3.) Does biological gender have any impact regarding insurance charges?</a:t>
            </a:r>
          </a:p>
          <a:p>
            <a:pPr marL="0" indent="0">
              <a:buNone/>
            </a:pPr>
            <a:endParaRPr lang="en-US" dirty="0"/>
          </a:p>
          <a:p>
            <a:pPr marL="0" indent="0">
              <a:buNone/>
            </a:pPr>
            <a:endParaRPr lang="en-US" dirty="0"/>
          </a:p>
          <a:p>
            <a:pPr marL="0" indent="0">
              <a:buNone/>
            </a:pPr>
            <a:r>
              <a:rPr lang="en-US" sz="900" dirty="0"/>
              <a:t>PowerPoint stock Image</a:t>
            </a:r>
            <a:endParaRPr lang="en-US" sz="1400" dirty="0"/>
          </a:p>
          <a:p>
            <a:pPr marL="0" indent="0">
              <a:buNone/>
            </a:pPr>
            <a:r>
              <a:rPr lang="en-US" dirty="0"/>
              <a:t>4.) Does </a:t>
            </a:r>
            <a:r>
              <a:rPr lang="en-US" i="1" dirty="0"/>
              <a:t>smoking</a:t>
            </a:r>
            <a:r>
              <a:rPr lang="en-US" dirty="0"/>
              <a:t> have any impact regarding insurance charges? </a:t>
            </a:r>
          </a:p>
        </p:txBody>
      </p:sp>
      <p:sp>
        <p:nvSpPr>
          <p:cNvPr id="6" name="Content Placeholder 5">
            <a:extLst>
              <a:ext uri="{FF2B5EF4-FFF2-40B4-BE49-F238E27FC236}">
                <a16:creationId xmlns:a16="http://schemas.microsoft.com/office/drawing/2014/main" id="{3AFC3D32-CF34-4092-C743-B2599F433E82}"/>
              </a:ext>
            </a:extLst>
          </p:cNvPr>
          <p:cNvSpPr>
            <a:spLocks noGrp="1"/>
          </p:cNvSpPr>
          <p:nvPr>
            <p:ph sz="quarter" idx="4"/>
          </p:nvPr>
        </p:nvSpPr>
        <p:spPr>
          <a:xfrm>
            <a:off x="6261597" y="1487116"/>
            <a:ext cx="5183188" cy="4064371"/>
          </a:xfrm>
        </p:spPr>
        <p:txBody>
          <a:bodyPr>
            <a:normAutofit fontScale="62500" lnSpcReduction="20000"/>
          </a:bodyPr>
          <a:lstStyle/>
          <a:p>
            <a:pPr marL="0" indent="0">
              <a:buNone/>
            </a:pPr>
            <a:endParaRPr lang="en-US" dirty="0"/>
          </a:p>
          <a:p>
            <a:pPr marL="0" indent="0">
              <a:buNone/>
            </a:pPr>
            <a:r>
              <a:rPr lang="en-US" dirty="0"/>
              <a:t>2.) Determining the level of regional impact on charges will help ensure accurate risk assessment when a geographical subgroup is added to a profile.</a:t>
            </a:r>
          </a:p>
          <a:p>
            <a:pPr marL="0" indent="0">
              <a:buNone/>
            </a:pPr>
            <a:endParaRPr lang="en-US" dirty="0"/>
          </a:p>
          <a:p>
            <a:pPr marL="0" indent="0">
              <a:buNone/>
            </a:pPr>
            <a:r>
              <a:rPr lang="en-US" dirty="0"/>
              <a:t> </a:t>
            </a:r>
          </a:p>
          <a:p>
            <a:pPr marL="0" indent="0">
              <a:buNone/>
            </a:pPr>
            <a:r>
              <a:rPr lang="en-US" dirty="0"/>
              <a:t>3.) Determine whether males have higher charges than females or the converse, if there is relationship.</a:t>
            </a:r>
          </a:p>
          <a:p>
            <a:pPr marL="0" indent="0">
              <a:buNone/>
            </a:pPr>
            <a:endParaRPr lang="en-US" dirty="0"/>
          </a:p>
          <a:p>
            <a:pPr marL="0" indent="0">
              <a:buNone/>
            </a:pPr>
            <a:endParaRPr lang="en-US" dirty="0"/>
          </a:p>
          <a:p>
            <a:pPr marL="0" indent="0">
              <a:buNone/>
            </a:pPr>
            <a:endParaRPr lang="en-US" dirty="0"/>
          </a:p>
          <a:p>
            <a:pPr marL="0" indent="0">
              <a:buNone/>
            </a:pPr>
            <a:r>
              <a:rPr lang="en-US" dirty="0"/>
              <a:t>4.) How much impact does behavior, specifically smoking, have on charges. Note: to clarify, this analysis is based on insurance charges, not medical costs.</a:t>
            </a:r>
          </a:p>
          <a:p>
            <a:endParaRPr lang="en-US" dirty="0"/>
          </a:p>
          <a:p>
            <a:endParaRPr lang="en-US" dirty="0"/>
          </a:p>
          <a:p>
            <a:endParaRPr lang="en-US" dirty="0"/>
          </a:p>
          <a:p>
            <a:endParaRPr lang="en-US" dirty="0"/>
          </a:p>
          <a:p>
            <a:endParaRPr lang="en-US" dirty="0"/>
          </a:p>
          <a:p>
            <a:endParaRPr lang="en-US" dirty="0"/>
          </a:p>
        </p:txBody>
      </p:sp>
      <p:pic>
        <p:nvPicPr>
          <p:cNvPr id="7" name="Graphic 6">
            <a:extLst>
              <a:ext uri="{FF2B5EF4-FFF2-40B4-BE49-F238E27FC236}">
                <a16:creationId xmlns:a16="http://schemas.microsoft.com/office/drawing/2014/main" id="{F1231A57-1F8F-6E2B-F462-5A3D259E636B}"/>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1207387" y="3636766"/>
            <a:ext cx="1006874" cy="712539"/>
          </a:xfrm>
          <a:prstGeom prst="rect">
            <a:avLst/>
          </a:prstGeom>
        </p:spPr>
      </p:pic>
      <p:pic>
        <p:nvPicPr>
          <p:cNvPr id="9" name="Picture 8">
            <a:extLst>
              <a:ext uri="{FF2B5EF4-FFF2-40B4-BE49-F238E27FC236}">
                <a16:creationId xmlns:a16="http://schemas.microsoft.com/office/drawing/2014/main" id="{4EB4DFEE-4122-4874-1934-8FB33F5F578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09023" y="5271784"/>
            <a:ext cx="1577343" cy="559407"/>
          </a:xfrm>
          <a:prstGeom prst="rect">
            <a:avLst/>
          </a:prstGeom>
        </p:spPr>
      </p:pic>
      <p:sp>
        <p:nvSpPr>
          <p:cNvPr id="10" name="TextBox 9">
            <a:extLst>
              <a:ext uri="{FF2B5EF4-FFF2-40B4-BE49-F238E27FC236}">
                <a16:creationId xmlns:a16="http://schemas.microsoft.com/office/drawing/2014/main" id="{56529BD0-7D79-DD7A-A29D-D030B06CEE4A}"/>
              </a:ext>
            </a:extLst>
          </p:cNvPr>
          <p:cNvSpPr txBox="1"/>
          <p:nvPr/>
        </p:nvSpPr>
        <p:spPr>
          <a:xfrm flipH="1">
            <a:off x="2613017" y="5461859"/>
            <a:ext cx="1922305" cy="369332"/>
          </a:xfrm>
          <a:prstGeom prst="rect">
            <a:avLst/>
          </a:prstGeom>
          <a:noFill/>
        </p:spPr>
        <p:txBody>
          <a:bodyPr wrap="square" rtlCol="0">
            <a:spAutoFit/>
          </a:bodyPr>
          <a:lstStyle/>
          <a:p>
            <a:r>
              <a:rPr lang="en-US" sz="900" dirty="0">
                <a:hlinkClick r:id="rId7" tooltip="https://www.pngall.com/world-no-tobacco-day-png/download/40625"/>
              </a:rPr>
              <a:t>This Photo</a:t>
            </a:r>
            <a:r>
              <a:rPr lang="en-US" sz="900" dirty="0"/>
              <a:t> by Unknown Author is licensed under </a:t>
            </a:r>
            <a:r>
              <a:rPr lang="en-US" sz="900" dirty="0">
                <a:hlinkClick r:id="rId8" tooltip="https://creativecommons.org/licenses/by-nc/3.0/"/>
              </a:rPr>
              <a:t>CC BY-NC</a:t>
            </a:r>
            <a:endParaRPr lang="en-US" sz="900" dirty="0"/>
          </a:p>
        </p:txBody>
      </p:sp>
      <p:pic>
        <p:nvPicPr>
          <p:cNvPr id="13" name="Picture 12">
            <a:extLst>
              <a:ext uri="{FF2B5EF4-FFF2-40B4-BE49-F238E27FC236}">
                <a16:creationId xmlns:a16="http://schemas.microsoft.com/office/drawing/2014/main" id="{AE31C45C-9329-4BCD-5125-E4F0B7A4469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207387" y="2388341"/>
            <a:ext cx="1058278" cy="623992"/>
          </a:xfrm>
          <a:prstGeom prst="rect">
            <a:avLst/>
          </a:prstGeom>
        </p:spPr>
      </p:pic>
      <p:sp>
        <p:nvSpPr>
          <p:cNvPr id="14" name="TextBox 13">
            <a:extLst>
              <a:ext uri="{FF2B5EF4-FFF2-40B4-BE49-F238E27FC236}">
                <a16:creationId xmlns:a16="http://schemas.microsoft.com/office/drawing/2014/main" id="{671BE8C2-189D-FF42-DDC2-37B9B884E986}"/>
              </a:ext>
            </a:extLst>
          </p:cNvPr>
          <p:cNvSpPr txBox="1"/>
          <p:nvPr/>
        </p:nvSpPr>
        <p:spPr>
          <a:xfrm>
            <a:off x="2304872" y="2700337"/>
            <a:ext cx="1997668" cy="369332"/>
          </a:xfrm>
          <a:prstGeom prst="rect">
            <a:avLst/>
          </a:prstGeom>
          <a:noFill/>
        </p:spPr>
        <p:txBody>
          <a:bodyPr wrap="square" rtlCol="0">
            <a:spAutoFit/>
          </a:bodyPr>
          <a:lstStyle/>
          <a:p>
            <a:r>
              <a:rPr lang="en-US" sz="900" dirty="0">
                <a:hlinkClick r:id="rId10" tooltip="https://pressbooks.howardcc.edu/soci101/chapter/2-2-stages-in-the-sociological-research-process/"/>
              </a:rPr>
              <a:t>Photo</a:t>
            </a:r>
            <a:r>
              <a:rPr lang="en-US" sz="900" dirty="0"/>
              <a:t> by Unknown Author is licensed under </a:t>
            </a:r>
            <a:r>
              <a:rPr lang="en-US" sz="900" dirty="0">
                <a:hlinkClick r:id="rId11" tooltip="https://creativecommons.org/licenses/by-nc-sa/3.0/"/>
              </a:rPr>
              <a:t>CC BY-SA-NC</a:t>
            </a:r>
            <a:r>
              <a:rPr lang="en-US" sz="900" dirty="0">
                <a:hlinkClick r:id="rId10" tooltip="https://pressbooks.howardcc.edu/soci101/chapter/2-2-stages-in-the-sociological-research-process/"/>
              </a:rPr>
              <a:t>This</a:t>
            </a:r>
            <a:endParaRPr lang="en-US" sz="900" dirty="0"/>
          </a:p>
        </p:txBody>
      </p:sp>
    </p:spTree>
    <p:extLst>
      <p:ext uri="{BB962C8B-B14F-4D97-AF65-F5344CB8AC3E}">
        <p14:creationId xmlns:p14="http://schemas.microsoft.com/office/powerpoint/2010/main" val="1383259362"/>
      </p:ext>
    </p:extLst>
  </p:cSld>
  <p:clrMapOvr>
    <a:masterClrMapping/>
  </p:clrMapOvr>
  <mc:AlternateContent xmlns:mc="http://schemas.openxmlformats.org/markup-compatibility/2006" xmlns:p14="http://schemas.microsoft.com/office/powerpoint/2010/main">
    <mc:Choice Requires="p14">
      <p:transition spd="slow" p14:dur="2000" advTm="45890"/>
    </mc:Choice>
    <mc:Fallback xmlns="">
      <p:transition spd="slow" advTm="45890"/>
    </mc:Fallback>
  </mc:AlternateContent>
  <p:extLst>
    <p:ext uri="{3A86A75C-4F4B-4683-9AE1-C65F6400EC91}">
      <p14:laserTraceLst xmlns:p14="http://schemas.microsoft.com/office/powerpoint/2010/main">
        <p14:tracePtLst>
          <p14:tracePt t="43121" x="11925300" y="2006600"/>
          <p14:tracePt t="43133" x="11718925" y="1993900"/>
          <p14:tracePt t="43145" x="11568113" y="1993900"/>
          <p14:tracePt t="43161" x="11452225" y="2006600"/>
          <p14:tracePt t="43179" x="11247438" y="2055813"/>
          <p14:tracePt t="43195" x="11191875" y="2062163"/>
          <p14:tracePt t="43212" x="11144250" y="2076450"/>
          <p14:tracePt t="43218" x="11102975" y="2082800"/>
          <p14:tracePt t="43228" x="11082338" y="2089150"/>
          <p14:tracePt t="43245" x="11075988" y="2097088"/>
          <p14:tracePt t="43262" x="11082338" y="2117725"/>
          <p14:tracePt t="43266" x="11117263" y="2130425"/>
          <p14:tracePt t="43278" x="11185525" y="2185988"/>
          <p14:tracePt t="43295" x="11247438" y="2212975"/>
          <p14:tracePt t="43311" x="11398250" y="2316163"/>
          <p14:tracePt t="43328" x="11472863" y="2343150"/>
          <p14:tracePt t="43344" x="11561763" y="2390775"/>
          <p14:tracePt t="43361" x="11863388" y="2508250"/>
          <p14:tracePt t="43378" x="12041188" y="257651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0E37C96-13BD-4F0C-B379-77591A183D9B}"/>
              </a:ext>
            </a:extLst>
          </p:cNvPr>
          <p:cNvSpPr>
            <a:spLocks noGrp="1"/>
          </p:cNvSpPr>
          <p:nvPr>
            <p:ph type="title"/>
          </p:nvPr>
        </p:nvSpPr>
        <p:spPr bwMode="auto">
          <a:xfrm>
            <a:off x="839788" y="365125"/>
            <a:ext cx="105156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895350" rtl="0" eaLnBrk="1" fontAlgn="base" hangingPunct="1">
              <a:spcBef>
                <a:spcPct val="0"/>
              </a:spcBef>
              <a:spcAft>
                <a:spcPct val="0"/>
              </a:spcAft>
              <a:tabLst>
                <a:tab pos="269875" algn="l"/>
              </a:tabLst>
              <a:defRPr sz="2000" b="0" baseline="0">
                <a:solidFill>
                  <a:schemeClr val="accent3"/>
                </a:solidFill>
                <a:latin typeface="+mj-lt"/>
                <a:ea typeface="Arial Unicode MS" pitchFamily="34" charset="-128"/>
                <a:cs typeface="Arial Unicode MS" pitchFamily="34" charset="-128"/>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a:lstStyle>
          <a:p>
            <a:pPr algn="just"/>
            <a:r>
              <a:rPr lang="en-GB" dirty="0">
                <a:solidFill>
                  <a:schemeClr val="tx1"/>
                </a:solidFill>
              </a:rPr>
              <a:t>Through a combination of exploratory and statistical methodologies, three key factors emerged: </a:t>
            </a:r>
            <a:r>
              <a:rPr lang="en-GB" i="1" dirty="0">
                <a:solidFill>
                  <a:schemeClr val="tx1"/>
                </a:solidFill>
              </a:rPr>
              <a:t>Smoker</a:t>
            </a:r>
            <a:r>
              <a:rPr lang="en-GB" dirty="0">
                <a:solidFill>
                  <a:schemeClr val="tx1"/>
                </a:solidFill>
              </a:rPr>
              <a:t>, </a:t>
            </a:r>
            <a:r>
              <a:rPr lang="en-GB" i="1" dirty="0">
                <a:solidFill>
                  <a:schemeClr val="tx1"/>
                </a:solidFill>
              </a:rPr>
              <a:t>BMI</a:t>
            </a:r>
            <a:r>
              <a:rPr lang="en-GB" dirty="0">
                <a:solidFill>
                  <a:schemeClr val="tx1"/>
                </a:solidFill>
              </a:rPr>
              <a:t>, and </a:t>
            </a:r>
            <a:r>
              <a:rPr lang="en-GB" i="1" dirty="0">
                <a:solidFill>
                  <a:schemeClr val="tx1"/>
                </a:solidFill>
              </a:rPr>
              <a:t>Age.</a:t>
            </a:r>
            <a:r>
              <a:rPr lang="en-GB" dirty="0">
                <a:solidFill>
                  <a:schemeClr val="tx1"/>
                </a:solidFill>
              </a:rPr>
              <a:t> As we will later see, our model accurately predicts insurance charges based on these three factors, most notably Smoking, which confirms it is the predictor with the greatest influence on medical insurance charges within our data. </a:t>
            </a:r>
            <a:endParaRPr lang="en-AU" dirty="0">
              <a:solidFill>
                <a:schemeClr val="tx1"/>
              </a:solidFill>
            </a:endParaRPr>
          </a:p>
        </p:txBody>
      </p:sp>
      <p:sp>
        <p:nvSpPr>
          <p:cNvPr id="3" name="TextBox 2">
            <a:extLst>
              <a:ext uri="{FF2B5EF4-FFF2-40B4-BE49-F238E27FC236}">
                <a16:creationId xmlns:a16="http://schemas.microsoft.com/office/drawing/2014/main" id="{31B2615F-AC31-AEBE-6B43-BF8920C18460}"/>
              </a:ext>
            </a:extLst>
          </p:cNvPr>
          <p:cNvSpPr txBox="1"/>
          <p:nvPr/>
        </p:nvSpPr>
        <p:spPr>
          <a:xfrm>
            <a:off x="6962114" y="2337889"/>
            <a:ext cx="4747491" cy="3335458"/>
          </a:xfrm>
          <a:prstGeom prst="rect">
            <a:avLst/>
          </a:prstGeom>
          <a:solidFill>
            <a:schemeClr val="tx1"/>
          </a:solidFill>
        </p:spPr>
        <p:txBody>
          <a:bodyPr wrap="square" rtlCol="0">
            <a:spAutoFit/>
          </a:bodyPr>
          <a:lstStyle/>
          <a:p>
            <a:endParaRPr lang="en-US" dirty="0"/>
          </a:p>
        </p:txBody>
      </p:sp>
      <p:graphicFrame>
        <p:nvGraphicFramePr>
          <p:cNvPr id="2" name="Chart 1">
            <a:extLst>
              <a:ext uri="{FF2B5EF4-FFF2-40B4-BE49-F238E27FC236}">
                <a16:creationId xmlns:a16="http://schemas.microsoft.com/office/drawing/2014/main" id="{666E8D6F-3E7B-1F61-E09B-114A9B77B0FD}"/>
              </a:ext>
            </a:extLst>
          </p:cNvPr>
          <p:cNvGraphicFramePr>
            <a:graphicFrameLocks/>
          </p:cNvGraphicFramePr>
          <p:nvPr>
            <p:extLst>
              <p:ext uri="{D42A27DB-BD31-4B8C-83A1-F6EECF244321}">
                <p14:modId xmlns:p14="http://schemas.microsoft.com/office/powerpoint/2010/main" val="1017832711"/>
              </p:ext>
            </p:extLst>
          </p:nvPr>
        </p:nvGraphicFramePr>
        <p:xfrm>
          <a:off x="7075259" y="2502172"/>
          <a:ext cx="4521200" cy="3006892"/>
        </p:xfrm>
        <a:graphic>
          <a:graphicData uri="http://schemas.openxmlformats.org/drawingml/2006/chart">
            <c:chart xmlns:c="http://schemas.openxmlformats.org/drawingml/2006/chart" xmlns:r="http://schemas.openxmlformats.org/officeDocument/2006/relationships" r:id="rId3"/>
          </a:graphicData>
        </a:graphic>
      </p:graphicFrame>
      <p:pic>
        <p:nvPicPr>
          <p:cNvPr id="16" name="Content Placeholder 15">
            <a:extLst>
              <a:ext uri="{FF2B5EF4-FFF2-40B4-BE49-F238E27FC236}">
                <a16:creationId xmlns:a16="http://schemas.microsoft.com/office/drawing/2014/main" id="{B47C507F-7E8C-0759-7052-EDAE9AA1F1C8}"/>
              </a:ext>
            </a:extLst>
          </p:cNvPr>
          <p:cNvPicPr>
            <a:picLocks noGrp="1" noChangeAspect="1"/>
          </p:cNvPicPr>
          <p:nvPr>
            <p:ph sz="half" idx="2"/>
          </p:nvPr>
        </p:nvPicPr>
        <p:blipFill>
          <a:blip r:embed="rId4"/>
          <a:stretch>
            <a:fillRect/>
          </a:stretch>
        </p:blipFill>
        <p:spPr>
          <a:xfrm>
            <a:off x="566195" y="2157593"/>
            <a:ext cx="5929739" cy="3515753"/>
          </a:xfrm>
          <a:prstGeom prst="rect">
            <a:avLst/>
          </a:prstGeom>
        </p:spPr>
      </p:pic>
    </p:spTree>
    <p:extLst>
      <p:ext uri="{BB962C8B-B14F-4D97-AF65-F5344CB8AC3E}">
        <p14:creationId xmlns:p14="http://schemas.microsoft.com/office/powerpoint/2010/main" val="2534785171"/>
      </p:ext>
    </p:extLst>
  </p:cSld>
  <p:clrMapOvr>
    <a:masterClrMapping/>
  </p:clrMapOvr>
  <mc:AlternateContent xmlns:mc="http://schemas.openxmlformats.org/markup-compatibility/2006" xmlns:p14="http://schemas.microsoft.com/office/powerpoint/2010/main">
    <mc:Choice Requires="p14">
      <p:transition spd="slow" p14:dur="2000" advTm="24875"/>
    </mc:Choice>
    <mc:Fallback xmlns="">
      <p:transition spd="slow" advTm="2487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F783BB-BDF8-F82A-885F-3654E7397F28}"/>
              </a:ext>
            </a:extLst>
          </p:cNvPr>
          <p:cNvSpPr>
            <a:spLocks noGrp="1"/>
          </p:cNvSpPr>
          <p:nvPr>
            <p:ph type="title"/>
          </p:nvPr>
        </p:nvSpPr>
        <p:spPr/>
        <p:txBody>
          <a:bodyPr>
            <a:normAutofit/>
          </a:bodyPr>
          <a:lstStyle/>
          <a:p>
            <a:r>
              <a:rPr lang="en-GB" sz="2000" dirty="0"/>
              <a:t>Exploratory Analysis BMI: exploratory comparison of medical insurance charges against BMI weight classification does not immediately  yield a clear relationship, but grouping by BMI classification will…</a:t>
            </a:r>
            <a:endParaRPr lang="en-US" sz="2000" dirty="0"/>
          </a:p>
        </p:txBody>
      </p:sp>
      <p:pic>
        <p:nvPicPr>
          <p:cNvPr id="2050" name="Picture 2">
            <a:extLst>
              <a:ext uri="{FF2B5EF4-FFF2-40B4-BE49-F238E27FC236}">
                <a16:creationId xmlns:a16="http://schemas.microsoft.com/office/drawing/2014/main" id="{6B6D2FF5-69BF-100F-2FB7-5DAFEA68B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33575"/>
            <a:ext cx="6429604" cy="370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345447"/>
      </p:ext>
    </p:extLst>
  </p:cSld>
  <p:clrMapOvr>
    <a:masterClrMapping/>
  </p:clrMapOvr>
  <mc:AlternateContent xmlns:mc="http://schemas.openxmlformats.org/markup-compatibility/2006" xmlns:p14="http://schemas.microsoft.com/office/powerpoint/2010/main">
    <mc:Choice Requires="p14">
      <p:transition spd="slow" p14:dur="2000" advTm="25617"/>
    </mc:Choice>
    <mc:Fallback xmlns="">
      <p:transition spd="slow" advTm="25617"/>
    </mc:Fallback>
  </mc:AlternateContent>
  <p:extLst>
    <p:ext uri="{3A86A75C-4F4B-4683-9AE1-C65F6400EC91}">
      <p14:laserTraceLst xmlns:p14="http://schemas.microsoft.com/office/powerpoint/2010/main">
        <p14:tracePtLst>
          <p14:tracePt t="16787" x="11698288" y="2657475"/>
          <p14:tracePt t="16799" x="11493500" y="2657475"/>
          <p14:tracePt t="16812" x="11295063" y="2657475"/>
          <p14:tracePt t="16823" x="11082338" y="2692400"/>
          <p14:tracePt t="16837" x="10842625" y="2733675"/>
          <p14:tracePt t="16853" x="10617200" y="2787650"/>
          <p14:tracePt t="16871" x="10082213" y="2967038"/>
          <p14:tracePt t="16888" x="9821863" y="3055938"/>
          <p14:tracePt t="16904" x="9575800" y="3117850"/>
          <p14:tracePt t="16910" x="9328150" y="3219450"/>
          <p14:tracePt t="16920" x="9096375" y="3302000"/>
          <p14:tracePt t="16941" x="8863013" y="3405188"/>
          <p14:tracePt t="16954" x="8486775" y="3582988"/>
          <p14:tracePt t="16971" x="8356600" y="3679825"/>
          <p14:tracePt t="16987" x="8267700" y="3748088"/>
          <p14:tracePt t="17004" x="7999413" y="3987800"/>
          <p14:tracePt t="17020" x="7850188" y="4110038"/>
          <p14:tracePt t="17039" x="7540625" y="4302125"/>
          <p14:tracePt t="17054" x="7431088" y="4364038"/>
          <p14:tracePt t="17077" x="7178675" y="4473575"/>
          <p14:tracePt t="17089" x="7054850" y="4521200"/>
          <p14:tracePt t="17104" x="6931025" y="4562475"/>
          <p14:tracePt t="17122" x="6691313" y="4618038"/>
          <p14:tracePt t="17138" x="6589713" y="4665663"/>
          <p14:tracePt t="17165" x="6445250" y="4740275"/>
          <p14:tracePt t="17178" x="6397625" y="4781550"/>
          <p14:tracePt t="17189" x="6350000" y="4810125"/>
          <p14:tracePt t="17205" x="6308725" y="4851400"/>
          <p14:tracePt t="17209" x="6273800" y="4878388"/>
          <p14:tracePt t="17221" x="6240463" y="4905375"/>
          <p14:tracePt t="17237" x="6219825" y="4932363"/>
          <p14:tracePt t="17255" x="6164263" y="4973638"/>
          <p14:tracePt t="17274" x="6130925" y="4994275"/>
          <p14:tracePt t="17295" x="6054725" y="5041900"/>
          <p14:tracePt t="17306" x="6021388" y="5056188"/>
          <p14:tracePt t="17321" x="5980113" y="5091113"/>
          <p14:tracePt t="17338" x="5897563" y="5124450"/>
          <p14:tracePt t="17357" x="5870575" y="5145088"/>
          <p14:tracePt t="17373" x="5835650" y="5159375"/>
          <p14:tracePt t="17376" x="5800725" y="5180013"/>
          <p14:tracePt t="17388" x="5761038" y="5186363"/>
          <p14:tracePt t="17404" x="5732463" y="5207000"/>
          <p14:tracePt t="17426" x="5651500" y="5275263"/>
          <p14:tracePt t="17441" x="5595938" y="5310188"/>
          <p14:tracePt t="17455" x="5534025" y="5343525"/>
          <p14:tracePt t="17471" x="5376863" y="5419725"/>
          <p14:tracePt t="17487" x="5287963" y="5453063"/>
          <p14:tracePt t="17506" x="5102225" y="5541963"/>
          <p14:tracePt t="17521" x="5027613" y="5583238"/>
          <p14:tracePt t="17537" x="4951413" y="5638800"/>
          <p14:tracePt t="17562" x="4760913" y="5741988"/>
          <p14:tracePt t="17571" x="4657725" y="5775325"/>
          <p14:tracePt t="17587" x="4568825" y="5810250"/>
          <p14:tracePt t="17591" x="4479925" y="5830888"/>
          <p14:tracePt t="17601" x="4424363" y="5857875"/>
          <p14:tracePt t="17613" x="4362450" y="5878513"/>
          <p14:tracePt t="17627" x="4314825" y="5899150"/>
          <p14:tracePt t="17638" x="4281488" y="5919788"/>
          <p14:tracePt t="17654" x="4225925" y="5940425"/>
          <p14:tracePt t="17671" x="4192588" y="5946775"/>
          <p14:tracePt t="17695" x="4095750" y="5967413"/>
          <p14:tracePt t="17710" x="4041775" y="5967413"/>
          <p14:tracePt t="17713" x="3965575" y="5973763"/>
          <p14:tracePt t="17723" x="3917950" y="5973763"/>
          <p14:tracePt t="17738" x="3862388" y="5973763"/>
          <p14:tracePt t="17755" x="3802063" y="5988050"/>
          <p14:tracePt t="17778" x="3719513" y="5988050"/>
          <p14:tracePt t="17792" x="3698875" y="5988050"/>
          <p14:tracePt t="17807" x="3643313" y="5988050"/>
          <p14:tracePt t="17821" x="3630613" y="5988050"/>
          <p14:tracePt t="17839" x="3622675" y="5988050"/>
          <p14:tracePt t="17855" x="3609975" y="5988050"/>
          <p14:tracePt t="17881" x="3609975" y="5973763"/>
          <p14:tracePt t="17894" x="3616325" y="5973763"/>
          <p14:tracePt t="17906" x="3651250" y="5967413"/>
          <p14:tracePt t="17923" x="3678238" y="5967413"/>
          <p14:tracePt t="17938" x="3829050" y="5961063"/>
          <p14:tracePt t="17954" x="3952875" y="5961063"/>
          <p14:tracePt t="17974" x="4267200" y="5961063"/>
          <p14:tracePt t="17988" x="4418013" y="5961063"/>
          <p14:tracePt t="18005" x="4568825" y="5961063"/>
          <p14:tracePt t="18029" x="4870450" y="5932488"/>
          <p14:tracePt t="18041" x="5041900" y="5905500"/>
          <p14:tracePt t="18057" x="5294313" y="5872163"/>
          <p14:tracePt t="18071" x="5424488" y="5857875"/>
          <p14:tracePt t="18096" x="5732463" y="5816600"/>
          <p14:tracePt t="18108" x="5862638" y="5816600"/>
          <p14:tracePt t="18122" x="5972175" y="5816600"/>
          <p14:tracePt t="18139" x="6054725" y="5816600"/>
          <p14:tracePt t="18141" x="6157913" y="5837238"/>
          <p14:tracePt t="18162" x="6240463" y="5843588"/>
          <p14:tracePt t="18176" x="6335713" y="5857875"/>
          <p14:tracePt t="18180" x="6418263" y="5878513"/>
          <p14:tracePt t="18190" x="6521450" y="5891213"/>
          <p14:tracePt t="18205" x="6602413" y="5911850"/>
          <p14:tracePt t="18222" x="6705600" y="5932488"/>
          <p14:tracePt t="18239" x="6842125" y="5932488"/>
          <p14:tracePt t="18256" x="6918325" y="5926138"/>
          <p14:tracePt t="18272" x="7048500" y="5899150"/>
          <p14:tracePt t="18299" x="7150100" y="5891213"/>
          <p14:tracePt t="18306" x="7246938" y="5878513"/>
          <p14:tracePt t="18319" x="7342188" y="5864225"/>
          <p14:tracePt t="18322" x="7424738" y="5864225"/>
          <p14:tracePt t="18332" x="7507288" y="5857875"/>
          <p14:tracePt t="18345" x="7569200" y="5857875"/>
          <p14:tracePt t="18356" x="7629525" y="5857875"/>
          <p14:tracePt t="18372" x="7685088" y="5857875"/>
          <p14:tracePt t="18388" x="7747000" y="5857875"/>
          <p14:tracePt t="18411" x="7862888" y="5891213"/>
          <p14:tracePt t="18432" x="8020050" y="5940425"/>
          <p14:tracePt t="18443" x="8096250" y="5953125"/>
          <p14:tracePt t="18455" x="8164513" y="5973763"/>
          <p14:tracePt t="18472" x="8247063" y="5988050"/>
          <p14:tracePt t="18493" x="8404225" y="6029325"/>
          <p14:tracePt t="18506" x="8451850" y="6035675"/>
          <p14:tracePt t="18523" x="8499475" y="6042025"/>
          <p14:tracePt t="18527" x="8548688" y="6062663"/>
          <p14:tracePt t="18539" x="8575675" y="6062663"/>
          <p14:tracePt t="18566" x="8602663" y="6062663"/>
          <p14:tracePt t="18576" x="8609013" y="6056313"/>
          <p14:tracePt t="18609" x="8596313" y="6056313"/>
          <p14:tracePt t="18619" x="8561388" y="6056313"/>
          <p14:tracePt t="18631" x="8513763" y="6049963"/>
          <p14:tracePt t="18645" x="8451850" y="6035675"/>
          <p14:tracePt t="18655" x="8356600" y="6015038"/>
          <p14:tracePt t="18680" x="8239125" y="6002338"/>
          <p14:tracePt t="18695" x="7862888" y="5946775"/>
          <p14:tracePt t="18708" x="7691438" y="5919788"/>
          <p14:tracePt t="18723" x="7540625" y="5899150"/>
          <p14:tracePt t="18740" x="7212013" y="5857875"/>
          <p14:tracePt t="18763" x="7027863" y="5843588"/>
          <p14:tracePt t="18774" x="6829425" y="5843588"/>
          <p14:tracePt t="18778" x="6699250" y="5843588"/>
          <p14:tracePt t="18790" x="6548438" y="5851525"/>
          <p14:tracePt t="18805" x="6376988" y="5878513"/>
          <p14:tracePt t="18828" x="6027738" y="5961063"/>
          <p14:tracePt t="18841" x="5849938" y="6008688"/>
          <p14:tracePt t="18856" x="5699125" y="6049963"/>
          <p14:tracePt t="18872" x="5418138" y="6124575"/>
          <p14:tracePt t="18892" x="5267325" y="6151563"/>
          <p14:tracePt t="18908" x="4945063" y="6180138"/>
          <p14:tracePt t="18923" x="4814888" y="6180138"/>
          <p14:tracePt t="18946" x="4533900" y="6180138"/>
          <p14:tracePt t="18957" x="4403725" y="6192838"/>
          <p14:tracePt t="18974" x="4273550" y="6192838"/>
          <p14:tracePt t="18991" x="4075113" y="6200775"/>
          <p14:tracePt t="19006" x="4000500" y="6200775"/>
          <p14:tracePt t="19029" x="3959225" y="6200775"/>
          <p14:tracePt t="19033" x="3917950" y="6200775"/>
          <p14:tracePt t="19042" x="3883025" y="6200775"/>
          <p14:tracePt t="19056" x="3870325" y="6200775"/>
          <p14:tracePt t="19073" x="3856038" y="6200775"/>
          <p14:tracePt t="19076" x="3849688" y="6200775"/>
          <p14:tracePt t="22759" x="3876675" y="6200775"/>
          <p14:tracePt t="22767" x="3971925" y="6186488"/>
          <p14:tracePt t="22780" x="4075113" y="6180138"/>
          <p14:tracePt t="22793" x="4157663" y="6165850"/>
          <p14:tracePt t="22815" x="4240213" y="6165850"/>
          <p14:tracePt t="22818" x="4322763" y="6159500"/>
          <p14:tracePt t="22828" x="4418013" y="6159500"/>
          <p14:tracePt t="22843" x="4486275" y="6159500"/>
          <p14:tracePt t="22860" x="4581525" y="6159500"/>
          <p14:tracePt t="22880" x="4781550" y="6186488"/>
          <p14:tracePt t="22894" x="4897438" y="6192838"/>
          <p14:tracePt t="22911" x="5143500" y="6207125"/>
          <p14:tracePt t="22927" x="5253038" y="6221413"/>
          <p14:tracePt t="22947" x="5602288" y="6296025"/>
          <p14:tracePt t="22960" x="5829300" y="6343650"/>
          <p14:tracePt t="22977" x="6040438" y="6411913"/>
          <p14:tracePt t="22994" x="6472238" y="6508750"/>
          <p14:tracePt t="23014" x="6732588" y="6523038"/>
          <p14:tracePt t="23033" x="7096125" y="6523038"/>
          <p14:tracePt t="23036" x="7226300" y="6523038"/>
          <p14:tracePt t="23044" x="7499350" y="6515100"/>
          <p14:tracePt t="23060" x="7794625" y="6461125"/>
          <p14:tracePt t="23076" x="8075613" y="6426200"/>
          <p14:tracePt t="23080" x="8350250" y="6384925"/>
          <p14:tracePt t="23099" x="8629650" y="6357938"/>
          <p14:tracePt t="23113" x="8904288" y="6323013"/>
          <p14:tracePt t="23127" x="9369425" y="6269038"/>
          <p14:tracePt t="23143" x="9644063" y="6242050"/>
          <p14:tracePt t="23833" x="241300" y="3556000"/>
          <p14:tracePt t="23846" x="323850" y="3492500"/>
          <p14:tracePt t="23862" x="393700" y="3422650"/>
          <p14:tracePt t="23878" x="463550" y="3359150"/>
          <p14:tracePt t="23899" x="571500" y="3257550"/>
          <p14:tracePt t="23912" x="609600" y="3219450"/>
          <p14:tracePt t="23930" x="641350" y="3181350"/>
          <p14:tracePt t="23945" x="641350" y="3168650"/>
          <p14:tracePt t="23962" x="635000" y="3149600"/>
          <p14:tracePt t="23979" x="584200" y="3111500"/>
          <p14:tracePt t="23995" x="533400" y="3079750"/>
          <p14:tracePt t="24024" x="438150" y="3041650"/>
          <p14:tracePt t="24028" x="387350" y="3035300"/>
          <p14:tracePt t="24037" x="349250" y="3028950"/>
          <p14:tracePt t="24050" x="298450" y="3022600"/>
          <p14:tracePt t="24062" x="234950" y="3022600"/>
          <p14:tracePt t="24084" x="171450" y="3022600"/>
          <p14:tracePt t="24099" x="63500" y="3022600"/>
          <p14:tracePt t="24112" x="19050" y="302260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68A8-B1BC-BF3E-9A3E-A4914BBAF6FA}"/>
              </a:ext>
            </a:extLst>
          </p:cNvPr>
          <p:cNvSpPr>
            <a:spLocks noGrp="1"/>
          </p:cNvSpPr>
          <p:nvPr>
            <p:ph type="title"/>
          </p:nvPr>
        </p:nvSpPr>
        <p:spPr/>
        <p:txBody>
          <a:bodyPr>
            <a:normAutofit/>
          </a:bodyPr>
          <a:lstStyle/>
          <a:p>
            <a:r>
              <a:rPr lang="en-GB" sz="2000" dirty="0"/>
              <a:t>When clustered by BMI groupings (Underweight, Healthy, Slightly Overweight, and Overweight) a weak direct relationship is observed, where charges increase as BMI increases, especially from Slightly Overweight to Overweight (40.7 percent increase).</a:t>
            </a:r>
            <a:endParaRPr lang="en-US" sz="2000" dirty="0"/>
          </a:p>
        </p:txBody>
      </p:sp>
      <p:pic>
        <p:nvPicPr>
          <p:cNvPr id="5" name="Picture 2">
            <a:extLst>
              <a:ext uri="{FF2B5EF4-FFF2-40B4-BE49-F238E27FC236}">
                <a16:creationId xmlns:a16="http://schemas.microsoft.com/office/drawing/2014/main" id="{1814AA92-7BC1-3C98-B8AB-6D6411544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2219325"/>
            <a:ext cx="5354788" cy="3084511"/>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F6FC2BAE-363A-843A-DAB2-7FA9B38FB30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276975" y="2152650"/>
            <a:ext cx="5415592" cy="325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311636"/>
      </p:ext>
    </p:extLst>
  </p:cSld>
  <p:clrMapOvr>
    <a:masterClrMapping/>
  </p:clrMapOvr>
  <mc:AlternateContent xmlns:mc="http://schemas.openxmlformats.org/markup-compatibility/2006" xmlns:p14="http://schemas.microsoft.com/office/powerpoint/2010/main">
    <mc:Choice Requires="p14">
      <p:transition spd="slow" p14:dur="2000" advTm="24911"/>
    </mc:Choice>
    <mc:Fallback xmlns="">
      <p:transition spd="slow" advTm="24911"/>
    </mc:Fallback>
  </mc:AlternateContent>
  <p:extLst>
    <p:ext uri="{3A86A75C-4F4B-4683-9AE1-C65F6400EC91}">
      <p14:laserTraceLst xmlns:p14="http://schemas.microsoft.com/office/powerpoint/2010/main">
        <p14:tracePtLst>
          <p14:tracePt t="17734" x="9925050" y="5070475"/>
          <p14:tracePt t="17747" x="9836150" y="5021263"/>
          <p14:tracePt t="17758" x="9759950" y="4967288"/>
          <p14:tracePt t="17774" x="9698038" y="4926013"/>
          <p14:tracePt t="17791" x="9658350" y="4884738"/>
          <p14:tracePt t="17808" x="9623425" y="4822825"/>
          <p14:tracePt t="17824" x="9623425" y="4789488"/>
          <p14:tracePt t="17842" x="9644063" y="4727575"/>
          <p14:tracePt t="17857" x="9658350" y="4686300"/>
          <p14:tracePt t="17874" x="9685338" y="4659313"/>
          <p14:tracePt t="17891" x="9718675" y="4603750"/>
          <p14:tracePt t="17908" x="9726613" y="4576763"/>
          <p14:tracePt t="17925" x="9732963" y="4514850"/>
          <p14:tracePt t="17941" x="9732963" y="4494213"/>
          <p14:tracePt t="17958" x="9732963" y="4467225"/>
          <p14:tracePt t="17962" x="9726613" y="4446588"/>
          <p14:tracePt t="17965" x="9718675" y="4440238"/>
          <p14:tracePt t="17974" x="9712325" y="4425950"/>
          <p14:tracePt t="17991" x="9698038" y="4398963"/>
          <p14:tracePt t="18009" x="9691688" y="4391025"/>
          <p14:tracePt t="18013" x="9691688" y="4384675"/>
          <p14:tracePt t="18024" x="9685338" y="4378325"/>
          <p14:tracePt t="18041" x="9685338" y="4370388"/>
          <p14:tracePt t="18059" x="9671050" y="4357688"/>
          <p14:tracePt t="18075" x="9671050" y="4337050"/>
          <p14:tracePt t="18091" x="9658350" y="4330700"/>
          <p14:tracePt t="18094" x="9650413" y="4322763"/>
          <p14:tracePt t="18117" x="9637713" y="4316413"/>
          <p14:tracePt t="18134" x="9617075" y="4310063"/>
          <p14:tracePt t="18143" x="9617075" y="4302125"/>
          <p14:tracePt t="18158" x="9602788" y="4295775"/>
          <p14:tracePt t="18174" x="9596438" y="4295775"/>
          <p14:tracePt t="18179" x="9575800" y="4281488"/>
          <p14:tracePt t="18195" x="9569450" y="4275138"/>
          <p14:tracePt t="18209" x="9555163" y="4275138"/>
          <p14:tracePt t="18226" x="9513888" y="4268788"/>
          <p14:tracePt t="18241" x="9499600" y="4268788"/>
          <p14:tracePt t="18270" x="9451975" y="4268788"/>
          <p14:tracePt t="18281" x="9431338" y="4275138"/>
          <p14:tracePt t="18292" x="9418638" y="4289425"/>
          <p14:tracePt t="18309" x="9404350" y="4302125"/>
          <p14:tracePt t="18326" x="9390063" y="4310063"/>
          <p14:tracePt t="18346" x="9390063" y="4316413"/>
          <p14:tracePt t="18358" x="9390063" y="4322763"/>
          <p14:tracePt t="18383" x="9390063" y="4330700"/>
          <p14:tracePt t="18389" x="9398000" y="4349750"/>
          <p14:tracePt t="18406" x="9404350" y="4357688"/>
          <p14:tracePt t="18416" x="9410700" y="4364038"/>
          <p14:tracePt t="18431" x="9431338" y="4364038"/>
          <p14:tracePt t="18441" x="9458325" y="4370388"/>
          <p14:tracePt t="18459" x="9493250" y="4370388"/>
          <p14:tracePt t="18476" x="9520238" y="4370388"/>
          <p14:tracePt t="18478" x="9555163" y="4364038"/>
          <p14:tracePt t="18491" x="9569450" y="4357688"/>
          <p14:tracePt t="18523" x="9609138" y="4330700"/>
          <p14:tracePt t="18531" x="9617075" y="4316413"/>
          <p14:tracePt t="18540" x="9629775" y="4310063"/>
          <p14:tracePt t="18550" x="9637713" y="4302125"/>
          <p14:tracePt t="18562" x="9637713" y="4289425"/>
          <p14:tracePt t="18575" x="9637713" y="4275138"/>
          <p14:tracePt t="18599" x="9637713" y="4268788"/>
          <p14:tracePt t="19160" x="9658350" y="4254500"/>
          <p14:tracePt t="19172" x="9718675" y="4186238"/>
          <p14:tracePt t="19183" x="9767888" y="4124325"/>
          <p14:tracePt t="19197" x="9801225" y="4083050"/>
          <p14:tracePt t="19210" x="9842500" y="4021138"/>
          <p14:tracePt t="19226" x="9883775" y="3987800"/>
          <p14:tracePt t="19243" x="9958388" y="3905250"/>
          <p14:tracePt t="19259" x="9999663" y="3878263"/>
          <p14:tracePt t="19275" x="10048875" y="3829050"/>
          <p14:tracePt t="19292" x="10164763" y="3748088"/>
          <p14:tracePt t="19309" x="10226675" y="3706813"/>
          <p14:tracePt t="19327" x="10301288" y="3665538"/>
          <p14:tracePt t="19330" x="10363200" y="3609975"/>
          <p14:tracePt t="19342" x="10410825" y="3582988"/>
          <p14:tracePt t="19359" x="10458450" y="3541713"/>
          <p14:tracePt t="19376" x="10528300" y="3467100"/>
          <p14:tracePt t="19393" x="10555288" y="3411538"/>
          <p14:tracePt t="19410" x="10575925" y="3378200"/>
          <p14:tracePt t="19426" x="10617200" y="3281363"/>
          <p14:tracePt t="19450" x="10637838" y="3240088"/>
          <p14:tracePt t="19453" x="10650538" y="3213100"/>
          <p14:tracePt t="19462" x="10677525" y="3178175"/>
          <p14:tracePt t="19476" x="10712450" y="3165475"/>
          <p14:tracePt t="19492" x="10760075" y="3130550"/>
          <p14:tracePt t="19497" x="10807700" y="3124200"/>
          <p14:tracePt t="19509" x="10856913" y="3109913"/>
          <p14:tracePt t="19536" x="10952163" y="3089275"/>
          <p14:tracePt t="19546" x="10999788" y="3082925"/>
          <p14:tracePt t="19559" x="11034713" y="3076575"/>
          <p14:tracePt t="19576" x="11061700" y="3062288"/>
          <p14:tracePt t="19579" x="11088688" y="3055938"/>
          <p14:tracePt t="19593" x="11102975" y="3048000"/>
          <p14:tracePt t="19609" x="11109325" y="3048000"/>
          <p14:tracePt t="19626" x="11137900" y="3041650"/>
          <p14:tracePt t="19652" x="11150600" y="3041650"/>
          <p14:tracePt t="19665" x="11156950" y="3041650"/>
          <p14:tracePt t="20106" x="11156950" y="3048000"/>
          <p14:tracePt t="20132" x="11164888" y="3055938"/>
          <p14:tracePt t="20153" x="11171238" y="3068638"/>
          <p14:tracePt t="20167" x="11177588" y="3076575"/>
          <p14:tracePt t="20180" x="11185525" y="3082925"/>
          <p14:tracePt t="20201" x="11191875" y="3097213"/>
          <p14:tracePt t="20215" x="11206163" y="3097213"/>
          <p14:tracePt t="20226" x="11212513" y="3103563"/>
          <p14:tracePt t="20250" x="11218863" y="3109913"/>
          <p14:tracePt t="20263" x="11226800" y="3117850"/>
          <p14:tracePt t="20273" x="11226800" y="3130550"/>
          <p14:tracePt t="20286" x="11233150" y="3130550"/>
          <p14:tracePt t="20299" x="11239500" y="3130550"/>
          <p14:tracePt t="20310" x="11247438" y="3138488"/>
          <p14:tracePt t="20334" x="11260138" y="3138488"/>
          <p14:tracePt t="20348" x="11268075" y="3151188"/>
          <p14:tracePt t="20369" x="11274425" y="3159125"/>
          <p14:tracePt t="20382" x="11280775" y="3159125"/>
          <p14:tracePt t="20393" x="11287125" y="3159125"/>
          <p14:tracePt t="20410" x="11295063" y="3165475"/>
          <p14:tracePt t="20427" x="11301413" y="3165475"/>
          <p14:tracePt t="20443" x="11307763" y="3171825"/>
          <p14:tracePt t="20460" x="11322050" y="3171825"/>
          <p14:tracePt t="20477" x="11328400" y="3171825"/>
          <p14:tracePt t="20493" x="11336338" y="3171825"/>
          <p14:tracePt t="20510" x="11342688" y="3171825"/>
          <p14:tracePt t="20527" x="11356975" y="3171825"/>
          <p14:tracePt t="20550" x="11363325" y="3171825"/>
          <p14:tracePt t="20562" x="11377613" y="3171825"/>
          <p14:tracePt t="20577" x="11383963" y="3171825"/>
          <p14:tracePt t="20607" x="11390313" y="3171825"/>
          <p14:tracePt t="20628" x="11398250" y="3186113"/>
          <p14:tracePt t="20647" x="11398250" y="3192463"/>
          <p14:tracePt t="20657" x="11398250" y="3198813"/>
          <p14:tracePt t="20669" x="11398250" y="3206750"/>
          <p14:tracePt t="20682" x="11398250" y="3213100"/>
          <p14:tracePt t="20693" x="11398250" y="3219450"/>
          <p14:tracePt t="20714" x="11398250" y="3227388"/>
          <p14:tracePt t="20731" x="11383963" y="3248025"/>
          <p14:tracePt t="20743" x="11369675" y="3254375"/>
          <p14:tracePt t="20760" x="11356975" y="3254375"/>
          <p14:tracePt t="20777" x="11336338" y="3260725"/>
          <p14:tracePt t="20797" x="11328400" y="3268663"/>
          <p14:tracePt t="20812" x="11307763" y="3275013"/>
          <p14:tracePt t="20827" x="11280775" y="3289300"/>
          <p14:tracePt t="20844" x="11274425" y="3302000"/>
          <p14:tracePt t="20861" x="11233150" y="3328988"/>
          <p14:tracePt t="20877" x="11212513" y="3349625"/>
          <p14:tracePt t="20894" x="11191875" y="3370263"/>
          <p14:tracePt t="20910" x="11123613" y="3459163"/>
          <p14:tracePt t="20927" x="11075988" y="3500438"/>
          <p14:tracePt t="20945" x="10993438" y="3589338"/>
          <p14:tracePt t="20960" x="10952163" y="3624263"/>
          <p14:tracePt t="20985" x="10828338" y="3719513"/>
          <p14:tracePt t="20996" x="10753725" y="3775075"/>
          <p14:tracePt t="21010" x="10658475" y="3843338"/>
          <p14:tracePt t="21028" x="10472738" y="4029075"/>
          <p14:tracePt t="21049" x="10390188" y="4124325"/>
          <p14:tracePt t="21063" x="10301288" y="4219575"/>
          <p14:tracePt t="21077" x="10117138" y="4349750"/>
          <p14:tracePt t="21094" x="10040938" y="4391025"/>
          <p14:tracePt t="21111" x="9966325" y="4440238"/>
          <p14:tracePt t="21113" x="9898063" y="4446588"/>
          <p14:tracePt t="21129" x="9836150" y="4460875"/>
          <p14:tracePt t="21144" x="9774238" y="4467225"/>
          <p14:tracePt t="21161" x="9691688" y="4473575"/>
          <p14:tracePt t="21182" x="9644063" y="4473575"/>
          <p14:tracePt t="21198" x="9602788" y="4487863"/>
          <p14:tracePt t="21211" x="9588500" y="4487863"/>
          <p14:tracePt t="21228" x="9582150" y="4494213"/>
          <p14:tracePt t="21248" x="9561513" y="4500563"/>
          <p14:tracePt t="21261" x="9561513" y="4508500"/>
          <p14:tracePt t="21278" x="9540875" y="4521200"/>
          <p14:tracePt t="21294" x="9493250" y="4549775"/>
          <p14:tracePt t="21323" x="9439275" y="4576763"/>
          <p14:tracePt t="21336" x="9404350" y="4583113"/>
          <p14:tracePt t="21345" x="9369425" y="4583113"/>
          <p14:tracePt t="21361" x="9336088" y="4583113"/>
          <p14:tracePt t="21378" x="9301163" y="4562475"/>
          <p14:tracePt t="21405" x="9294813" y="4562475"/>
          <p14:tracePt t="21424" x="9294813" y="4556125"/>
          <p14:tracePt t="21435" x="9301163" y="4556125"/>
          <p14:tracePt t="21450" x="9309100" y="4556125"/>
          <p14:tracePt t="21465" x="9328150" y="4556125"/>
          <p14:tracePt t="21479" x="9328150" y="4549775"/>
          <p14:tracePt t="21495" x="9336088" y="4549775"/>
          <p14:tracePt t="21511" x="9342438" y="4549775"/>
          <p14:tracePt t="21532" x="9348788" y="4549775"/>
          <p14:tracePt t="21536" x="9356725" y="4541838"/>
          <p14:tracePt t="21547" x="9363075" y="4541838"/>
          <p14:tracePt t="21561" x="9377363" y="4541838"/>
          <p14:tracePt t="21584" x="9404350" y="4514850"/>
          <p14:tracePt t="21596" x="9431338" y="4508500"/>
          <p14:tracePt t="21611" x="9451975" y="4500563"/>
          <p14:tracePt t="21628" x="9499600" y="4467225"/>
          <p14:tracePt t="21644" x="9534525" y="4460875"/>
          <p14:tracePt t="21662" x="9569450" y="4432300"/>
          <p14:tracePt t="21666" x="9602788" y="4411663"/>
          <p14:tracePt t="21678" x="9644063" y="4378325"/>
          <p14:tracePt t="21702" x="9691688" y="4322763"/>
          <p14:tracePt t="21708" x="9767888" y="4260850"/>
          <p14:tracePt t="21719" x="9883775" y="4171950"/>
          <p14:tracePt t="21730" x="9999663" y="4083050"/>
          <p14:tracePt t="21746" x="10144125" y="3987800"/>
          <p14:tracePt t="21762" x="10390188" y="3810000"/>
          <p14:tracePt t="21783" x="10487025" y="3740150"/>
          <p14:tracePt t="21790" x="10534650" y="3665538"/>
          <p14:tracePt t="21804" x="10609263" y="3568700"/>
          <p14:tracePt t="21813" x="10685463" y="3459163"/>
          <p14:tracePt t="21828" x="10739438" y="3384550"/>
          <p14:tracePt t="21832" x="10795000" y="3302000"/>
          <p14:tracePt t="21844" x="10842625" y="3227388"/>
          <p14:tracePt t="21869" x="10877550" y="3192463"/>
          <p14:tracePt t="21874" x="10917238" y="3138488"/>
          <p14:tracePt t="21882" x="10937875" y="3117850"/>
          <p14:tracePt t="21895" x="10979150" y="3076575"/>
          <p14:tracePt t="21911" x="11014075" y="3048000"/>
          <p14:tracePt t="21928" x="11075988" y="3014663"/>
          <p14:tracePt t="21945" x="11102975" y="2994025"/>
          <p14:tracePt t="21968" x="11156950" y="2946400"/>
          <p14:tracePt t="21979" x="11185525" y="2938463"/>
          <p14:tracePt t="21995" x="11198225" y="2925763"/>
          <p14:tracePt t="22012" x="11226800" y="2898775"/>
          <p14:tracePt t="22028" x="11233150" y="2890838"/>
          <p14:tracePt t="22056" x="11239500" y="2890838"/>
          <p14:tracePt t="22069" x="11247438" y="2890838"/>
          <p14:tracePt t="22094" x="11239500" y="2890838"/>
          <p14:tracePt t="22106" x="11233150" y="2890838"/>
          <p14:tracePt t="22119" x="11206163" y="2911475"/>
          <p14:tracePt t="22133" x="11164888" y="2938463"/>
          <p14:tracePt t="22145" x="11102975" y="2967038"/>
          <p14:tracePt t="22161" x="11014075" y="3014663"/>
          <p14:tracePt t="22179" x="10807700" y="3186113"/>
          <p14:tracePt t="22196" x="10685463" y="3322638"/>
          <p14:tracePt t="22212" x="10561638" y="3473450"/>
          <p14:tracePt t="22228" x="10377488" y="3698875"/>
          <p14:tracePt t="22253" x="10274300" y="3816350"/>
          <p14:tracePt t="22259" x="10158413" y="3919538"/>
          <p14:tracePt t="22275" x="9945688" y="4076700"/>
          <p14:tracePt t="22287" x="9883775" y="4130675"/>
          <p14:tracePt t="22300" x="9836150" y="4179888"/>
          <p14:tracePt t="22312" x="9788525" y="4206875"/>
          <p14:tracePt t="22329" x="9747250" y="4240213"/>
          <p14:tracePt t="22348" x="9691688" y="4281488"/>
          <p14:tracePt t="22362" x="9658350" y="4316413"/>
          <p14:tracePt t="22391" x="9582150" y="4364038"/>
          <p14:tracePt t="22401" x="9548813" y="4384675"/>
          <p14:tracePt t="22413" x="9486900" y="4405313"/>
          <p14:tracePt t="22423" x="9439275" y="4425950"/>
          <p14:tracePt t="22432" x="9390063" y="4452938"/>
          <p14:tracePt t="22446" x="9348788" y="4460875"/>
          <p14:tracePt t="22462" x="9328150" y="4473575"/>
          <p14:tracePt t="22479" x="9294813" y="4473575"/>
          <p14:tracePt t="22499" x="9294813" y="4479925"/>
          <p14:tracePt t="22538" x="9301163" y="4467225"/>
          <p14:tracePt t="22551" x="9321800" y="4452938"/>
          <p14:tracePt t="22562" x="9336088" y="4446588"/>
          <p14:tracePt t="22577" x="9348788" y="4440238"/>
          <p14:tracePt t="22587" x="9377363" y="4432300"/>
          <p14:tracePt t="22601" x="9390063" y="4432300"/>
          <p14:tracePt t="22612" x="9424988" y="4432300"/>
          <p14:tracePt t="22629" x="9466263" y="4419600"/>
          <p14:tracePt t="22652" x="9569450" y="4405313"/>
          <p14:tracePt t="22670" x="9644063" y="4384675"/>
          <p14:tracePt t="22680" x="9726613" y="4349750"/>
          <p14:tracePt t="22696" x="9979025" y="4248150"/>
          <p14:tracePt t="22712" x="10137775" y="4165600"/>
          <p14:tracePt t="22730" x="10247313" y="4089400"/>
          <p14:tracePt t="22732" x="10342563" y="4021138"/>
          <p14:tracePt t="22747" x="10425113" y="3940175"/>
          <p14:tracePt t="22762" x="10479088" y="3884613"/>
          <p14:tracePt t="22786" x="10588625" y="3733800"/>
          <p14:tracePt t="22799" x="10644188" y="3659188"/>
          <p14:tracePt t="22815" x="10739438" y="3521075"/>
          <p14:tracePt t="22830" x="10780713" y="3459163"/>
          <p14:tracePt t="22846" x="10821988" y="3411538"/>
          <p14:tracePt t="22862" x="10898188" y="3295650"/>
          <p14:tracePt t="22879" x="10931525" y="3248025"/>
          <p14:tracePt t="22901" x="11007725" y="3159125"/>
          <p14:tracePt t="22916" x="11028363" y="3130550"/>
          <p14:tracePt t="22930" x="11055350" y="3103563"/>
          <p14:tracePt t="22948" x="11082338" y="3068638"/>
          <p14:tracePt t="22962" x="11096625" y="3062288"/>
          <p14:tracePt t="22990" x="11117263" y="3035300"/>
          <p14:tracePt t="23000" x="11123613" y="3021013"/>
          <p14:tracePt t="23014" x="11129963" y="3014663"/>
          <p14:tracePt t="23030" x="11137900" y="3000375"/>
          <p14:tracePt t="23056" x="11137900" y="2994025"/>
          <p14:tracePt t="23069" x="11137900" y="2987675"/>
          <p14:tracePt t="23079" x="11144250" y="2987675"/>
          <p14:tracePt t="23760" x="11198225" y="2987675"/>
          <p14:tracePt t="23773" x="11349038" y="3000375"/>
          <p14:tracePt t="23786" x="11520488" y="3041650"/>
          <p14:tracePt t="23799" x="11677650" y="3097213"/>
          <p14:tracePt t="23813" x="11849100" y="3117850"/>
          <p14:tracePt t="23830" x="12007850" y="3144838"/>
          <p14:tracePt t="23835" x="12117388" y="315912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8D9161-67CC-44D5-F263-2022A2447F55}"/>
              </a:ext>
            </a:extLst>
          </p:cNvPr>
          <p:cNvSpPr>
            <a:spLocks noGrp="1"/>
          </p:cNvSpPr>
          <p:nvPr>
            <p:ph type="title"/>
          </p:nvPr>
        </p:nvSpPr>
        <p:spPr/>
        <p:txBody>
          <a:bodyPr>
            <a:normAutofit/>
          </a:bodyPr>
          <a:lstStyle/>
          <a:p>
            <a:r>
              <a:rPr lang="en-GB" sz="2000" dirty="0"/>
              <a:t>BMI Smoking Effect: When we further segment BMI classification by Smoking (Yes, No) the presence of smoking seems to have a stronger relationship to higher insurance charges than BMI classification.</a:t>
            </a:r>
            <a:endParaRPr lang="en-US" sz="2000" dirty="0"/>
          </a:p>
        </p:txBody>
      </p:sp>
      <p:pic>
        <p:nvPicPr>
          <p:cNvPr id="2" name="Content Placeholder 4">
            <a:extLst>
              <a:ext uri="{FF2B5EF4-FFF2-40B4-BE49-F238E27FC236}">
                <a16:creationId xmlns:a16="http://schemas.microsoft.com/office/drawing/2014/main" id="{CDEC978F-6436-74FC-87B6-A8A23B8576B5}"/>
              </a:ext>
            </a:extLst>
          </p:cNvPr>
          <p:cNvPicPr>
            <a:picLocks noGrp="1" noChangeAspect="1"/>
          </p:cNvPicPr>
          <p:nvPr>
            <p:ph sz="half" idx="1"/>
          </p:nvPr>
        </p:nvPicPr>
        <p:blipFill>
          <a:blip r:embed="rId3"/>
          <a:stretch>
            <a:fillRect/>
          </a:stretch>
        </p:blipFill>
        <p:spPr>
          <a:xfrm>
            <a:off x="6019801" y="2378022"/>
            <a:ext cx="5394147" cy="3246544"/>
          </a:xfrm>
          <a:prstGeom prst="rect">
            <a:avLst/>
          </a:prstGeom>
        </p:spPr>
      </p:pic>
      <p:pic>
        <p:nvPicPr>
          <p:cNvPr id="10" name="Picture 2">
            <a:extLst>
              <a:ext uri="{FF2B5EF4-FFF2-40B4-BE49-F238E27FC236}">
                <a16:creationId xmlns:a16="http://schemas.microsoft.com/office/drawing/2014/main" id="{DFBB6FB9-40F4-52F2-453B-4072FE9667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6" y="2409377"/>
            <a:ext cx="5581648" cy="3215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831654"/>
      </p:ext>
    </p:extLst>
  </p:cSld>
  <p:clrMapOvr>
    <a:masterClrMapping/>
  </p:clrMapOvr>
  <mc:AlternateContent xmlns:mc="http://schemas.openxmlformats.org/markup-compatibility/2006" xmlns:p14="http://schemas.microsoft.com/office/powerpoint/2010/main">
    <mc:Choice Requires="p14">
      <p:transition spd="slow" p14:dur="2000" advTm="31437"/>
    </mc:Choice>
    <mc:Fallback xmlns="">
      <p:transition spd="slow" advTm="31437"/>
    </mc:Fallback>
  </mc:AlternateContent>
  <p:extLst>
    <p:ext uri="{3A86A75C-4F4B-4683-9AE1-C65F6400EC91}">
      <p14:laserTraceLst xmlns:p14="http://schemas.microsoft.com/office/powerpoint/2010/main">
        <p14:tracePtLst>
          <p14:tracePt t="12014" x="11979275" y="4151313"/>
          <p14:tracePt t="12026" x="11849100" y="4254500"/>
          <p14:tracePt t="12038" x="11733213" y="4378325"/>
          <p14:tracePt t="12052" x="11596688" y="4494213"/>
          <p14:tracePt t="12063" x="11431588" y="4603750"/>
          <p14:tracePt t="12079" x="11247438" y="4713288"/>
          <p14:tracePt t="12097" x="10945813" y="4878388"/>
          <p14:tracePt t="12114" x="10795000" y="4967288"/>
          <p14:tracePt t="12130" x="10650538" y="5049838"/>
          <p14:tracePt t="12135" x="10487025" y="5159375"/>
          <p14:tracePt t="12182" x="9780588" y="5541963"/>
          <p14:tracePt t="12193" x="9569450" y="5659438"/>
          <p14:tracePt t="12205" x="9348788" y="5775325"/>
          <p14:tracePt t="12218" x="9150350" y="5884863"/>
          <p14:tracePt t="12233" x="8951913" y="6002338"/>
          <p14:tracePt t="12247" x="8739188" y="6132513"/>
          <p14:tracePt t="12265" x="8520113" y="6234113"/>
          <p14:tracePt t="12268" x="8308975" y="6343650"/>
          <p14:tracePt t="12280" x="8075613" y="6446838"/>
          <p14:tracePt t="12301" x="7862888" y="6523038"/>
          <p14:tracePt t="12305" x="7637463" y="6591300"/>
          <p14:tracePt t="12316" x="7389813" y="6632575"/>
          <p14:tracePt t="12330" x="7164388" y="6692900"/>
          <p14:tracePt t="12347" x="6992938" y="6727825"/>
          <p14:tracePt t="12363" x="6596063" y="6783388"/>
          <p14:tracePt t="12380" x="6391275" y="6796088"/>
          <p14:tracePt t="12397" x="6034088" y="6762750"/>
          <p14:tracePt t="12419" x="5883275" y="6742113"/>
          <p14:tracePt t="12432" x="5711825" y="6700838"/>
          <p14:tracePt t="12448" x="5294313" y="6604000"/>
          <p14:tracePt t="12463" x="5095875" y="6542088"/>
          <p14:tracePt t="12480" x="4781550" y="6440488"/>
          <p14:tracePt t="12497" x="4610100" y="6399213"/>
          <p14:tracePt t="12529" x="4335463" y="6323013"/>
          <p14:tracePt t="12539" x="4225925" y="6289675"/>
          <p14:tracePt t="12542" x="4122738" y="6242050"/>
          <p14:tracePt t="12553" x="4041775" y="6186488"/>
          <p14:tracePt t="13079" x="4068763" y="6172200"/>
          <p14:tracePt t="13093" x="4157663" y="6118225"/>
          <p14:tracePt t="13105" x="4267200" y="6042025"/>
          <p14:tracePt t="13118" x="4383088" y="5946775"/>
          <p14:tracePt t="13131" x="4486275" y="5830888"/>
          <p14:tracePt t="13148" x="4602163" y="5707063"/>
          <p14:tracePt t="13165" x="4725988" y="5494338"/>
          <p14:tracePt t="13182" x="4760913" y="5370513"/>
          <p14:tracePt t="13198" x="4787900" y="5248275"/>
          <p14:tracePt t="13214" x="4802188" y="4953000"/>
          <p14:tracePt t="13231" x="4802188" y="4781550"/>
          <p14:tracePt t="13249" x="4794250" y="4411663"/>
          <p14:tracePt t="13264" x="4767263" y="4240213"/>
          <p14:tracePt t="13280" x="4752975" y="4124325"/>
          <p14:tracePt t="13298" x="4732338" y="3952875"/>
          <p14:tracePt t="13314" x="4711700" y="3884613"/>
          <p14:tracePt t="13333" x="4672013" y="3740150"/>
          <p14:tracePt t="13348" x="4630738" y="3665538"/>
          <p14:tracePt t="13364" x="4589463" y="3576638"/>
          <p14:tracePt t="13381" x="4451350" y="3419475"/>
          <p14:tracePt t="13398" x="4370388" y="3336925"/>
          <p14:tracePt t="13415" x="4192588" y="3178175"/>
          <p14:tracePt t="13431" x="4116388" y="3117850"/>
          <p14:tracePt t="13449" x="4041775" y="3068638"/>
          <p14:tracePt t="13465" x="3808413" y="2987675"/>
          <p14:tracePt t="13481" x="3671888" y="2952750"/>
          <p14:tracePt t="13499" x="3403600" y="2925763"/>
          <p14:tracePt t="13515" x="3287713" y="2932113"/>
          <p14:tracePt t="13531" x="3171825" y="2938463"/>
          <p14:tracePt t="13548" x="2863850" y="3008313"/>
          <p14:tracePt t="13565" x="2705100" y="3048000"/>
          <p14:tracePt t="13583" x="2568575" y="3097213"/>
          <p14:tracePt t="13597" x="2308225" y="3295650"/>
          <p14:tracePt t="13614" x="2124075" y="3419475"/>
          <p14:tracePt t="13632" x="1766888" y="3719513"/>
          <p14:tracePt t="13648" x="1616075" y="3870325"/>
          <p14:tracePt t="13666" x="1479550" y="4021138"/>
          <p14:tracePt t="13670" x="1355725" y="4206875"/>
          <p14:tracePt t="13682" x="1225550" y="4419600"/>
          <p14:tracePt t="13698" x="1082675" y="4603750"/>
          <p14:tracePt t="13717" x="876300" y="4932363"/>
          <p14:tracePt t="13732" x="801688" y="5062538"/>
          <p14:tracePt t="13748" x="733425" y="5207000"/>
          <p14:tracePt t="13764" x="671513" y="5446713"/>
          <p14:tracePt t="13783" x="671513" y="5556250"/>
          <p14:tracePt t="13799" x="692150" y="5789613"/>
          <p14:tracePt t="13815" x="733425" y="5878513"/>
          <p14:tracePt t="13841" x="876300" y="6070600"/>
          <p14:tracePt t="13850" x="965200" y="6172200"/>
          <p14:tracePt t="13866" x="1035050" y="6262688"/>
          <p14:tracePt t="13883" x="1219200" y="6446838"/>
          <p14:tracePt t="13902" x="1349375" y="6535738"/>
          <p14:tracePt t="13917" x="1493838" y="6618288"/>
          <p14:tracePt t="13932" x="1876425" y="6742113"/>
          <p14:tracePt t="13948" x="2062163" y="6754813"/>
          <p14:tracePt t="13975" x="2493963" y="6762750"/>
          <p14:tracePt t="13990" x="2752725" y="6721475"/>
          <p14:tracePt t="13999" x="3027363" y="6672263"/>
          <p14:tracePt t="14016" x="3568700" y="6570663"/>
          <p14:tracePt t="14033" x="3870325" y="6481763"/>
          <p14:tracePt t="14049" x="4130675" y="6405563"/>
          <p14:tracePt t="14052" x="4362450" y="6323013"/>
          <p14:tracePt t="14065" x="4595813" y="6192838"/>
          <p14:tracePt t="14081" x="4829175" y="6056313"/>
          <p14:tracePt t="14104" x="5205413" y="5727700"/>
          <p14:tracePt t="14122" x="5335588" y="5494338"/>
          <p14:tracePt t="14135" x="5424488" y="5260975"/>
          <p14:tracePt t="14138" x="5480050" y="5035550"/>
          <p14:tracePt t="14149" x="5534025" y="4789488"/>
          <p14:tracePt t="14165" x="5581650" y="4529138"/>
          <p14:tracePt t="14187" x="5651500" y="4062413"/>
          <p14:tracePt t="14200" x="5678488" y="3890963"/>
          <p14:tracePt t="14215" x="5691188" y="3727450"/>
          <p14:tracePt t="14219" x="5691188" y="3651250"/>
          <p14:tracePt t="14222" x="5691188" y="3556000"/>
          <p14:tracePt t="14231" x="5670550" y="3349625"/>
          <p14:tracePt t="14251" x="5643563" y="3130550"/>
          <p14:tracePt t="14268" x="5534025" y="2760663"/>
          <p14:tracePt t="14281" x="5465763" y="2617788"/>
          <p14:tracePt t="14302" x="5403850" y="2473325"/>
          <p14:tracePt t="14307" x="5308600" y="2328863"/>
          <p14:tracePt t="14317" x="5205413" y="2178050"/>
          <p14:tracePt t="14332" x="5033963" y="2027238"/>
          <p14:tracePt t="14349" x="4835525" y="1897063"/>
          <p14:tracePt t="14352" x="4637088" y="1781175"/>
          <p14:tracePt t="14365" x="4403725" y="1712913"/>
          <p14:tracePt t="14382" x="4178300" y="1671638"/>
          <p14:tracePt t="14400" x="3643313" y="1609725"/>
          <p14:tracePt t="14423" x="3390900" y="1617663"/>
          <p14:tracePt t="14429" x="3130550" y="1657350"/>
          <p14:tracePt t="14438" x="2849563" y="1719263"/>
          <p14:tracePt t="14449" x="2595563" y="1836738"/>
          <p14:tracePt t="14466" x="2376488" y="1979613"/>
          <p14:tracePt t="14482" x="1952625" y="2363788"/>
          <p14:tracePt t="14501" x="1733550" y="2555875"/>
          <p14:tracePt t="14524" x="1417638" y="2946400"/>
          <p14:tracePt t="14534" x="1274763" y="3130550"/>
          <p14:tracePt t="14549" x="1163638" y="3295650"/>
          <p14:tracePt t="14566" x="965200" y="3659188"/>
          <p14:tracePt t="14582" x="917575" y="3795713"/>
          <p14:tracePt t="14600" x="835025" y="3994150"/>
          <p14:tracePt t="14616" x="766763" y="4349750"/>
          <p14:tracePt t="14634" x="754063" y="4508500"/>
          <p14:tracePt t="14651" x="760413" y="4802188"/>
          <p14:tracePt t="14666" x="808038" y="4946650"/>
          <p14:tracePt t="14682" x="876300" y="5103813"/>
          <p14:tracePt t="14706" x="1062038" y="5384800"/>
          <p14:tracePt t="14725" x="1254125" y="5611813"/>
          <p14:tracePt t="14735" x="1355725" y="5727700"/>
          <p14:tracePt t="14749" x="1452563" y="5822950"/>
          <p14:tracePt t="14765" x="1568450" y="5940425"/>
          <p14:tracePt t="14782" x="1814513" y="6151563"/>
          <p14:tracePt t="14799" x="1944688" y="6242050"/>
          <p14:tracePt t="14817" x="2273300" y="6419850"/>
          <p14:tracePt t="14836" x="2486025" y="6502400"/>
          <p14:tracePt t="14851" x="2713038" y="6591300"/>
          <p14:tracePt t="14867" x="3192463" y="6734175"/>
          <p14:tracePt t="14882" x="3452813" y="6775450"/>
          <p14:tracePt t="14912" x="3965575" y="6816725"/>
          <p14:tracePt t="14923" x="4192588" y="6783388"/>
          <p14:tracePt t="14930" x="4459288" y="6692900"/>
          <p14:tracePt t="14939" x="4705350" y="6591300"/>
          <p14:tracePt t="14950" x="4924425" y="6432550"/>
          <p14:tracePt t="14966" x="5075238" y="6296025"/>
          <p14:tracePt t="14987" x="5308600" y="5961063"/>
          <p14:tracePt t="14999" x="5391150" y="5781675"/>
          <p14:tracePt t="15016" x="5465763" y="5570538"/>
          <p14:tracePt t="15033" x="5589588" y="5165725"/>
          <p14:tracePt t="15050" x="5657850" y="4994275"/>
          <p14:tracePt t="15066" x="5711825" y="4802188"/>
          <p14:tracePt t="15072" x="5753100" y="4576763"/>
          <p14:tracePt t="15083" x="5781675" y="4349750"/>
          <p14:tracePt t="15111" x="5808663" y="4124325"/>
          <p14:tracePt t="15120" x="5808663" y="3940175"/>
          <p14:tracePt t="15125" x="5788025" y="3754438"/>
          <p14:tracePt t="15132" x="5753100" y="3582988"/>
          <p14:tracePt t="15141" x="5705475" y="3357563"/>
          <p14:tracePt t="15154" x="5637213" y="3124200"/>
          <p14:tracePt t="15166" x="5554663" y="2932113"/>
          <p14:tracePt t="15182" x="5472113" y="2787650"/>
          <p14:tracePt t="15199" x="5403850" y="2692400"/>
          <p14:tracePt t="15203" x="5321300" y="2624138"/>
          <p14:tracePt t="15219" x="5246688" y="2582863"/>
          <p14:tracePt t="15236" x="5130800" y="2541588"/>
          <p14:tracePt t="15239" x="4918075" y="2500313"/>
          <p14:tracePt t="15250" x="4678363" y="2473325"/>
          <p14:tracePt t="15267" x="4418013" y="2446338"/>
          <p14:tracePt t="15289" x="3802063" y="2417763"/>
          <p14:tracePt t="15300" x="3506788" y="2417763"/>
          <p14:tracePt t="15318" x="3198813" y="2417763"/>
          <p14:tracePt t="15335" x="2589213" y="2479675"/>
          <p14:tracePt t="15350" x="2349500" y="2527300"/>
          <p14:tracePt t="15373" x="1870075" y="2686050"/>
          <p14:tracePt t="15385" x="1671638" y="2801938"/>
          <p14:tracePt t="15400" x="1527175" y="2905125"/>
          <p14:tracePt t="15417" x="1314450" y="3171825"/>
          <p14:tracePt t="15436" x="1239838" y="3295650"/>
          <p14:tracePt t="15452" x="1198563" y="3419475"/>
          <p14:tracePt t="15455" x="1150938" y="3541713"/>
          <p14:tracePt t="15467" x="1116013" y="3679825"/>
          <p14:tracePt t="15483" x="1062038" y="3802063"/>
          <p14:tracePt t="15500" x="965200" y="4035425"/>
          <p14:tracePt t="15517" x="904875" y="4144963"/>
          <p14:tracePt t="15534" x="876300" y="4233863"/>
          <p14:tracePt t="15550" x="774700" y="4398963"/>
          <p14:tracePt t="15566" x="733425" y="4460875"/>
          <p14:tracePt t="15584" x="677863" y="4570413"/>
          <p14:tracePt t="15600" x="671513" y="4630738"/>
          <p14:tracePt t="15627" x="733425" y="4810125"/>
          <p14:tracePt t="15640" x="774700" y="4911725"/>
          <p14:tracePt t="15651" x="876300" y="5014913"/>
          <p14:tracePt t="15669" x="1082675" y="5165725"/>
          <p14:tracePt t="15683" x="1177925" y="5233988"/>
          <p14:tracePt t="15699" x="1287463" y="5295900"/>
          <p14:tracePt t="15729" x="1506538" y="5432425"/>
          <p14:tracePt t="15733" x="1636713" y="5508625"/>
          <p14:tracePt t="15743" x="1766888" y="5583238"/>
          <p14:tracePt t="15753" x="1911350" y="5659438"/>
          <p14:tracePt t="15767" x="2054225" y="5727700"/>
          <p14:tracePt t="15785" x="2157413" y="5775325"/>
          <p14:tracePt t="15800" x="2486025" y="5837238"/>
          <p14:tracePt t="15817" x="2651125" y="5837238"/>
          <p14:tracePt t="15840" x="2903538" y="5822950"/>
          <p14:tracePt t="15852" x="2973388" y="5810250"/>
          <p14:tracePt t="15867" x="3021013" y="5789613"/>
          <p14:tracePt t="15884" x="3082925" y="5754688"/>
          <p14:tracePt t="15900" x="3122613" y="5727700"/>
          <p14:tracePt t="15918" x="3151188" y="5707063"/>
          <p14:tracePt t="15934" x="3184525" y="5692775"/>
          <p14:tracePt t="15950" x="3192463" y="5692775"/>
          <p14:tracePt t="15992" x="3184525" y="5692775"/>
          <p14:tracePt t="16005" x="3163888" y="5692775"/>
          <p14:tracePt t="16014" x="3151188" y="5692775"/>
          <p14:tracePt t="16026" x="3136900" y="5700713"/>
          <p14:tracePt t="16040" x="3130550" y="5721350"/>
          <p14:tracePt t="16051" x="3109913" y="5727700"/>
          <p14:tracePt t="16067" x="3109913" y="5734050"/>
          <p14:tracePt t="16088" x="3103563" y="5741988"/>
          <p14:tracePt t="16101" x="3103563" y="5748338"/>
          <p14:tracePt t="16126" x="3122613" y="5754688"/>
          <p14:tracePt t="16136" x="3130550" y="5754688"/>
          <p14:tracePt t="16151" x="3143250" y="5761038"/>
          <p14:tracePt t="16167" x="3151188" y="5761038"/>
          <p14:tracePt t="16188" x="3184525" y="5761038"/>
          <p14:tracePt t="16794" x="3054350" y="5761038"/>
          <p14:tracePt t="16807" x="2870200" y="5761038"/>
          <p14:tracePt t="16818" x="2671763" y="5761038"/>
          <p14:tracePt t="16830" x="2465388" y="5761038"/>
          <p14:tracePt t="16842" x="2266950" y="5761038"/>
          <p14:tracePt t="16857" x="2074863" y="5761038"/>
          <p14:tracePt t="16869" x="1876425" y="5741988"/>
          <p14:tracePt t="16885" x="1671638" y="5734050"/>
          <p14:tracePt t="16902" x="1322388" y="5665788"/>
          <p14:tracePt t="16918" x="1204913" y="5638800"/>
          <p14:tracePt t="16935" x="1103313" y="5618163"/>
          <p14:tracePt t="16940" x="1000125" y="5583238"/>
          <p14:tracePt t="16951" x="923925" y="5562600"/>
          <p14:tracePt t="16974" x="855663" y="5529263"/>
          <p14:tracePt t="16981" x="793750" y="5508625"/>
          <p14:tracePt t="16993" x="746125" y="5494338"/>
          <p14:tracePt t="17002" x="704850" y="5473700"/>
          <p14:tracePt t="17019" x="692150" y="5453063"/>
          <p14:tracePt t="17023" x="684213" y="5440363"/>
          <p14:tracePt t="17035" x="684213" y="5419725"/>
          <p14:tracePt t="17051" x="684213" y="5370513"/>
          <p14:tracePt t="17069" x="704850" y="5310188"/>
          <p14:tracePt t="17085" x="746125" y="5138738"/>
          <p14:tracePt t="17112" x="760413" y="4802188"/>
          <p14:tracePt t="17123" x="754063" y="4576763"/>
          <p14:tracePt t="17136" x="698500" y="4349750"/>
          <p14:tracePt t="17153" x="630238" y="4124325"/>
          <p14:tracePt t="17157" x="541338" y="3911600"/>
          <p14:tracePt t="17169" x="473075" y="3679825"/>
          <p14:tracePt t="17185" x="396875" y="3438525"/>
          <p14:tracePt t="17203" x="301625" y="3035300"/>
          <p14:tracePt t="17221" x="246063" y="2863850"/>
          <p14:tracePt t="17247" x="144463" y="2527300"/>
          <p14:tracePt t="17258" x="103188" y="2405063"/>
          <p14:tracePt t="17270" x="68263" y="2281238"/>
          <p14:tracePt t="17286" x="47625" y="2130425"/>
          <p14:tracePt t="17301" x="47625" y="2097088"/>
          <p14:tracePt t="17322" x="47625" y="2076450"/>
          <p14:tracePt t="17326" x="47625" y="2062163"/>
          <p14:tracePt t="17358" x="47625" y="2082800"/>
          <p14:tracePt t="17373" x="55563" y="2103438"/>
          <p14:tracePt t="17382" x="74613" y="2178050"/>
          <p14:tracePt t="17393" x="109538" y="2281238"/>
          <p14:tracePt t="17406" x="165100" y="2452688"/>
          <p14:tracePt t="17419" x="219075" y="2630488"/>
          <p14:tracePt t="17435" x="274638" y="2836863"/>
          <p14:tracePt t="17453" x="314325" y="3048000"/>
          <p14:tracePt t="17456" x="369888" y="3275013"/>
          <p14:tracePt t="17469" x="425450" y="3467100"/>
          <p14:tracePt t="17492" x="595313" y="3857625"/>
          <p14:tracePt t="17503" x="677863" y="4070350"/>
          <p14:tracePt t="17520" x="781050" y="4316413"/>
          <p14:tracePt t="17537" x="855663" y="4549775"/>
          <p14:tracePt t="17540" x="923925" y="4740275"/>
          <p14:tracePt t="17552" x="979488" y="4932363"/>
          <p14:tracePt t="17576" x="1054100" y="5281613"/>
          <p14:tracePt t="17587" x="1089025" y="5384800"/>
          <p14:tracePt t="17602" x="1103313" y="5446713"/>
          <p14:tracePt t="17619" x="1109663" y="5494338"/>
          <p14:tracePt t="17622" x="1116013" y="5508625"/>
          <p14:tracePt t="17644" x="1109663" y="5508625"/>
          <p14:tracePt t="17658" x="1103313" y="5461000"/>
          <p14:tracePt t="17669" x="1082675" y="5426075"/>
          <p14:tracePt t="17692" x="1062038" y="5364163"/>
          <p14:tracePt t="17707" x="1035050" y="5289550"/>
          <p14:tracePt t="17720" x="1027113" y="5268913"/>
          <p14:tracePt t="17736" x="1020763" y="5248275"/>
          <p14:tracePt t="17753" x="1020763" y="5192713"/>
          <p14:tracePt t="17780" x="1020763" y="5145088"/>
          <p14:tracePt t="17787" x="1041400" y="5070475"/>
          <p14:tracePt t="17793" x="1041400" y="4987925"/>
          <p14:tracePt t="17801" x="1047750" y="4891088"/>
          <p14:tracePt t="17812" x="1047750" y="4775200"/>
          <p14:tracePt t="17825" x="1047750" y="4645025"/>
          <p14:tracePt t="17837" x="1035050" y="4535488"/>
          <p14:tracePt t="17853" x="1020763" y="4419600"/>
          <p14:tracePt t="17870" x="1000125" y="4302125"/>
          <p14:tracePt t="17885" x="923925" y="4021138"/>
          <p14:tracePt t="17902" x="884238" y="3849688"/>
          <p14:tracePt t="17920" x="842963" y="3692525"/>
          <p14:tracePt t="17923" x="822325" y="3589338"/>
          <p14:tracePt t="17935" x="822325" y="3535363"/>
          <p14:tracePt t="17952" x="814388" y="3494088"/>
          <p14:tracePt t="17977" x="814388" y="3487738"/>
          <p14:tracePt t="18016" x="801688" y="3487738"/>
          <p14:tracePt t="18028" x="801688" y="3508375"/>
          <p14:tracePt t="18041" x="801688" y="3541713"/>
          <p14:tracePt t="18053" x="801688" y="3576638"/>
          <p14:tracePt t="18069" x="801688" y="3624263"/>
          <p14:tracePt t="18094" x="801688" y="3671888"/>
          <p14:tracePt t="18105" x="801688" y="3679825"/>
          <p14:tracePt t="18976" x="801688" y="3706813"/>
          <p14:tracePt t="18988" x="808038" y="3768725"/>
          <p14:tracePt t="18998" x="814388" y="3836988"/>
          <p14:tracePt t="19011" x="814388" y="3919538"/>
          <p14:tracePt t="19025" x="814388" y="4000500"/>
          <p14:tracePt t="19037" x="801688" y="4103688"/>
          <p14:tracePt t="19053" x="787400" y="4213225"/>
          <p14:tracePt t="19071" x="733425" y="4460875"/>
          <p14:tracePt t="19089" x="684213" y="4549775"/>
          <p14:tracePt t="19109" x="630238" y="4713288"/>
          <p14:tracePt t="19121" x="623888" y="4781550"/>
          <p14:tracePt t="19138" x="609600" y="4843463"/>
          <p14:tracePt t="19154" x="603250" y="4960938"/>
          <p14:tracePt t="19174" x="623888" y="5035550"/>
          <p14:tracePt t="19188" x="644525" y="5083175"/>
          <p14:tracePt t="19204" x="774700" y="5200650"/>
          <p14:tracePt t="19224" x="849313" y="5240338"/>
          <p14:tracePt t="19241" x="1054100" y="5289550"/>
          <p14:tracePt t="19254" x="1171575" y="5316538"/>
          <p14:tracePt t="19271" x="1274763" y="5337175"/>
          <p14:tracePt t="19287" x="1574800" y="5351463"/>
          <p14:tracePt t="19310" x="1773238" y="5351463"/>
          <p14:tracePt t="19326" x="2130425" y="5351463"/>
          <p14:tracePt t="19339" x="2281238" y="5378450"/>
          <p14:tracePt t="19355" x="2473325" y="5405438"/>
          <p14:tracePt t="19370" x="2849563" y="5467350"/>
          <p14:tracePt t="19391" x="3033713" y="5481638"/>
          <p14:tracePt t="19405" x="3281363" y="5529263"/>
          <p14:tracePt t="19420" x="3781425" y="5645150"/>
          <p14:tracePt t="19441" x="3992563" y="5700713"/>
          <p14:tracePt t="19447" x="4157663" y="5781675"/>
          <p14:tracePt t="19456" x="4349750" y="5864225"/>
          <p14:tracePt t="19470" x="4527550" y="5946775"/>
          <p14:tracePt t="19487" x="4725988" y="6015038"/>
          <p14:tracePt t="19510" x="5041900" y="6118225"/>
          <p14:tracePt t="19522" x="5178425" y="6145213"/>
          <p14:tracePt t="19538" x="5376863" y="6186488"/>
          <p14:tracePt t="19554" x="5480050" y="6186488"/>
          <p14:tracePt t="19581" x="5651500" y="6151563"/>
          <p14:tracePt t="19591" x="5732463" y="6118225"/>
          <p14:tracePt t="19604" x="5808663" y="6091238"/>
          <p14:tracePt t="19621" x="5891213" y="6070600"/>
          <p14:tracePt t="19625" x="5965825" y="6056313"/>
          <p14:tracePt t="19637" x="6048375" y="6056313"/>
          <p14:tracePt t="19655" x="6143625" y="6056313"/>
          <p14:tracePt t="19671" x="6335713" y="6062663"/>
          <p14:tracePt t="19692" x="6438900" y="6049963"/>
          <p14:tracePt t="19709" x="6589713" y="6021388"/>
          <p14:tracePt t="19725" x="6664325" y="6015038"/>
          <p14:tracePt t="19739" x="6726238" y="6002338"/>
          <p14:tracePt t="19754" x="6856413" y="5988050"/>
          <p14:tracePt t="19771" x="6910388" y="5967413"/>
          <p14:tracePt t="19789" x="6986588" y="5953125"/>
          <p14:tracePt t="19805" x="7102475" y="5911850"/>
          <p14:tracePt t="19821" x="7178675" y="5891213"/>
          <p14:tracePt t="19838" x="7273925" y="5872163"/>
          <p14:tracePt t="19855" x="7321550" y="5872163"/>
          <p14:tracePt t="19871" x="7370763" y="5878513"/>
          <p14:tracePt t="19876" x="7439025" y="5878513"/>
          <p14:tracePt t="19887" x="7507288" y="5884863"/>
          <p14:tracePt t="19913" x="7610475" y="5884863"/>
          <p14:tracePt t="20617" x="7589838" y="5884863"/>
          <p14:tracePt t="20629" x="7561263" y="5878513"/>
          <p14:tracePt t="20643" x="7540625" y="5878513"/>
          <p14:tracePt t="20652" x="7519988" y="5872163"/>
          <p14:tracePt t="20664" x="7507288" y="5872163"/>
          <p14:tracePt t="20677" x="7499350" y="5872163"/>
          <p14:tracePt t="20688" x="7493000" y="5872163"/>
          <p14:tracePt t="20706" x="7486650" y="5872163"/>
          <p14:tracePt t="20749" x="7480300" y="5872163"/>
          <p14:tracePt t="20783" x="7466013" y="5878513"/>
          <p14:tracePt t="20796" x="7451725" y="5878513"/>
          <p14:tracePt t="20809" x="7445375" y="5884863"/>
          <p14:tracePt t="20822" x="7439025" y="5884863"/>
          <p14:tracePt t="20832" x="7431088" y="5884863"/>
          <p14:tracePt t="20845" x="7410450" y="5884863"/>
          <p14:tracePt t="20857" x="7404100" y="5884863"/>
          <p14:tracePt t="20872" x="7397750" y="5878513"/>
          <p14:tracePt t="20888" x="7389813" y="5878513"/>
          <p14:tracePt t="20909" x="7377113" y="5872163"/>
          <p14:tracePt t="20951" x="7370763" y="5872163"/>
          <p14:tracePt t="20963" x="7370763" y="5864225"/>
          <p14:tracePt t="20987" x="7362825" y="5857875"/>
          <p14:tracePt t="21000" x="7362825" y="5837238"/>
          <p14:tracePt t="21012" x="7350125" y="5830888"/>
          <p14:tracePt t="21025" x="7342188" y="5816600"/>
          <p14:tracePt t="21039" x="7335838" y="5810250"/>
          <p14:tracePt t="21056" x="7329488" y="5789613"/>
          <p14:tracePt t="21073" x="7329488" y="5775325"/>
          <p14:tracePt t="21092" x="7329488" y="5768975"/>
          <p14:tracePt t="21111" x="7329488" y="5761038"/>
          <p14:tracePt t="21123" x="7329488" y="5754688"/>
          <p14:tracePt t="21139" x="7335838" y="5754688"/>
          <p14:tracePt t="21155" x="7342188" y="5748338"/>
          <p14:tracePt t="21182" x="7356475" y="5734050"/>
          <p14:tracePt t="21203" x="7362825" y="5734050"/>
          <p14:tracePt t="21215" x="7362825" y="5727700"/>
          <p14:tracePt t="21228" x="7370763" y="5721350"/>
          <p14:tracePt t="21252" x="7377113" y="5721350"/>
          <p14:tracePt t="21264" x="7383463" y="5713413"/>
          <p14:tracePt t="21277" x="7389813" y="5713413"/>
          <p14:tracePt t="21289" x="7389813" y="5707063"/>
          <p14:tracePt t="21312" x="7397750" y="5700713"/>
          <p14:tracePt t="21326" x="7424738" y="5672138"/>
          <p14:tracePt t="21340" x="7439025" y="5651500"/>
          <p14:tracePt t="21356" x="7451725" y="5645150"/>
          <p14:tracePt t="21372" x="7493000" y="5611813"/>
          <p14:tracePt t="21389" x="7534275" y="5591175"/>
          <p14:tracePt t="21407" x="7569200" y="5576888"/>
          <p14:tracePt t="21410" x="7616825" y="5556250"/>
          <p14:tracePt t="21427" x="7664450" y="5521325"/>
          <p14:tracePt t="21442" x="7753350" y="5514975"/>
          <p14:tracePt t="21456" x="7869238" y="5494338"/>
          <p14:tracePt t="21472" x="7924800" y="5494338"/>
          <p14:tracePt t="21489" x="7966075" y="5487988"/>
          <p14:tracePt t="21492" x="8020050" y="5487988"/>
          <p14:tracePt t="21518" x="8081963" y="5473700"/>
          <p14:tracePt t="21529" x="8164513" y="5473700"/>
          <p14:tracePt t="21533" x="8274050" y="5473700"/>
          <p14:tracePt t="21541" x="8389938" y="5461000"/>
          <p14:tracePt t="21557" x="8507413" y="5453063"/>
          <p14:tracePt t="21573" x="8589963" y="5440363"/>
          <p14:tracePt t="21589" x="8718550" y="5432425"/>
          <p14:tracePt t="21605" x="8780463" y="5419725"/>
          <p14:tracePt t="21623" x="8945563" y="5391150"/>
          <p14:tracePt t="21652" x="9048750" y="5378450"/>
          <p14:tracePt t="21659" x="9144000" y="5357813"/>
          <p14:tracePt t="21667" x="9239250" y="5343525"/>
          <p14:tracePt t="21675" x="9328150" y="5322888"/>
          <p14:tracePt t="21689" x="9398000" y="5302250"/>
          <p14:tracePt t="21707" x="9555163" y="5281613"/>
          <p14:tracePt t="21723" x="9637713" y="5281613"/>
          <p14:tracePt t="21740" x="9753600" y="5289550"/>
          <p14:tracePt t="22263" x="9732963" y="5638800"/>
          <p14:tracePt t="22273" x="9575800" y="5680075"/>
          <p14:tracePt t="22282" x="9398000" y="5734050"/>
          <p14:tracePt t="22296" x="9274175" y="5781675"/>
          <p14:tracePt t="22308" x="9170988" y="5816600"/>
          <p14:tracePt t="22323" x="9082088" y="5851525"/>
          <p14:tracePt t="22340" x="8978900" y="5884863"/>
          <p14:tracePt t="22344" x="8910638" y="5899150"/>
          <p14:tracePt t="22356" x="8809038" y="5919788"/>
          <p14:tracePt t="22374" x="8739188" y="5919788"/>
          <p14:tracePt t="22390" x="8582025" y="5919788"/>
          <p14:tracePt t="22407" x="8528050" y="5919788"/>
          <p14:tracePt t="22434" x="8431213" y="5905500"/>
          <p14:tracePt t="22446" x="8397875" y="5899150"/>
          <p14:tracePt t="22458" x="8362950" y="5899150"/>
          <p14:tracePt t="22474" x="8308975" y="5891213"/>
          <p14:tracePt t="22490" x="8288338" y="5891213"/>
          <p14:tracePt t="22523" x="8259763" y="5891213"/>
          <p14:tracePt t="22529" x="8253413" y="5891213"/>
          <p14:tracePt t="22988" x="8150225" y="5891213"/>
          <p14:tracePt t="23000" x="8020050" y="5891213"/>
          <p14:tracePt t="23014" x="7904163" y="5891213"/>
          <p14:tracePt t="23024" x="7808913" y="5891213"/>
          <p14:tracePt t="23041" x="7726363" y="5884863"/>
          <p14:tracePt t="23059" x="7658100" y="5884863"/>
          <p14:tracePt t="23074" x="7540625" y="5864225"/>
          <p14:tracePt t="23090" x="7480300" y="5857875"/>
          <p14:tracePt t="23109" x="7397750" y="5830888"/>
          <p14:tracePt t="23124" x="7350125" y="5816600"/>
          <p14:tracePt t="23141" x="7308850" y="5810250"/>
          <p14:tracePt t="23157" x="7246938" y="5789613"/>
          <p14:tracePt t="23175" x="7232650" y="5789613"/>
          <p14:tracePt t="23192" x="7205663" y="5781675"/>
          <p14:tracePt t="23195" x="7191375" y="5768975"/>
          <p14:tracePt t="23207" x="7185025" y="5761038"/>
          <p14:tracePt t="23224" x="7170738" y="5754688"/>
          <p14:tracePt t="23242" x="7137400" y="5727700"/>
          <p14:tracePt t="23258" x="7123113" y="5707063"/>
          <p14:tracePt t="23273" x="7102475" y="5680075"/>
          <p14:tracePt t="23299" x="7081838" y="5611813"/>
          <p14:tracePt t="23310" x="7069138" y="5549900"/>
          <p14:tracePt t="23327" x="7027863" y="5419725"/>
          <p14:tracePt t="23340" x="7000875" y="5343525"/>
          <p14:tracePt t="23357" x="6980238" y="5268913"/>
          <p14:tracePt t="23382" x="6877050" y="5118100"/>
          <p14:tracePt t="23397" x="6829425" y="5056188"/>
          <p14:tracePt t="23400" x="6773863" y="4960938"/>
          <p14:tracePt t="23410" x="6711950" y="4851400"/>
          <p14:tracePt t="23425" x="6678613" y="4781550"/>
          <p14:tracePt t="23442" x="6657975" y="4692650"/>
          <p14:tracePt t="23446" x="6623050" y="4624388"/>
          <p14:tracePt t="23457" x="6602413" y="4521200"/>
          <p14:tracePt t="23474" x="6581775" y="4432300"/>
          <p14:tracePt t="23491" x="6534150" y="4330700"/>
          <p14:tracePt t="23494" x="6486525" y="4206875"/>
          <p14:tracePt t="23509" x="6445250" y="4083050"/>
          <p14:tracePt t="23525" x="6383338" y="3925888"/>
          <p14:tracePt t="23541" x="6315075" y="3576638"/>
          <p14:tracePt t="23566" x="6273800" y="3425825"/>
          <p14:tracePt t="23578" x="6267450" y="3308350"/>
          <p14:tracePt t="23584" x="6267450" y="3227388"/>
          <p14:tracePt t="23595" x="6253163" y="3165475"/>
          <p14:tracePt t="23609" x="6253163" y="3130550"/>
          <p14:tracePt t="23625" x="6232525" y="3082925"/>
          <p14:tracePt t="23641" x="6232525" y="3055938"/>
          <p14:tracePt t="23658" x="6232525" y="3028950"/>
          <p14:tracePt t="23662" x="6226175" y="2994025"/>
          <p14:tracePt t="23675" x="6226175" y="2979738"/>
          <p14:tracePt t="23691" x="6226175" y="2967038"/>
          <p14:tracePt t="23708" x="6219825" y="2938463"/>
          <p14:tracePt t="23731" x="6219825" y="2932113"/>
          <p14:tracePt t="23746" x="6219825" y="2925763"/>
          <p14:tracePt t="23758" x="6219825" y="2917825"/>
          <p14:tracePt t="23817" x="6219825" y="2932113"/>
          <p14:tracePt t="23830" x="6219825" y="2967038"/>
          <p14:tracePt t="23839" x="6219825" y="3000375"/>
          <p14:tracePt t="23851" x="6232525" y="3041650"/>
          <p14:tracePt t="23865" x="6232525" y="3062288"/>
          <p14:tracePt t="23878" x="6232525" y="3109913"/>
          <p14:tracePt t="23891" x="6232525" y="3159125"/>
          <p14:tracePt t="23908" x="6232525" y="3227388"/>
          <p14:tracePt t="23925" x="6232525" y="3405188"/>
          <p14:tracePt t="23941" x="6240463" y="3541713"/>
          <p14:tracePt t="23959" x="6267450" y="3829050"/>
          <p14:tracePt t="23975" x="6267450" y="3919538"/>
          <p14:tracePt t="23992" x="6280150" y="4021138"/>
          <p14:tracePt t="24008" x="6308725" y="4192588"/>
          <p14:tracePt t="24025" x="6308725" y="4260850"/>
          <p14:tracePt t="24044" x="6329363" y="4364038"/>
          <p14:tracePt t="24048" x="6329363" y="4391025"/>
          <p14:tracePt t="24059" x="6342063" y="4452938"/>
          <p14:tracePt t="24075" x="6362700" y="4529138"/>
          <p14:tracePt t="24092" x="6383338" y="4665663"/>
          <p14:tracePt t="24108" x="6383338" y="4748213"/>
          <p14:tracePt t="24127" x="6391275" y="4822825"/>
          <p14:tracePt t="24130" x="6391275" y="4891088"/>
          <p14:tracePt t="24141" x="6403975" y="4940300"/>
          <p14:tracePt t="24158" x="6410325" y="4987925"/>
          <p14:tracePt t="24176" x="6410325" y="5083175"/>
          <p14:tracePt t="24192" x="6410325" y="5124450"/>
          <p14:tracePt t="24208" x="6410325" y="5145088"/>
          <p14:tracePt t="24212" x="6410325" y="5186363"/>
          <p14:tracePt t="24229" x="6410325" y="5207000"/>
          <p14:tracePt t="24244" x="6410325" y="5221288"/>
          <p14:tracePt t="24260" x="6410325" y="5248275"/>
          <p14:tracePt t="24276" x="6410325" y="5254625"/>
          <p14:tracePt t="24306" x="6410325" y="5260975"/>
          <p14:tracePt t="24318" x="6410325" y="5268913"/>
          <p14:tracePt t="25780" x="6418263" y="5268913"/>
          <p14:tracePt t="25792" x="6451600" y="5254625"/>
          <p14:tracePt t="25796" x="6492875" y="5254625"/>
          <p14:tracePt t="25804" x="6554788" y="5227638"/>
          <p14:tracePt t="25816" x="6616700" y="5192713"/>
          <p14:tracePt t="25828" x="6691313" y="5151438"/>
          <p14:tracePt t="25844" x="6780213" y="5097463"/>
          <p14:tracePt t="25860" x="6829425" y="5062538"/>
          <p14:tracePt t="25877" x="6918325" y="5008563"/>
          <p14:tracePt t="25894" x="6951663" y="4987925"/>
          <p14:tracePt t="25911" x="6992938" y="4967288"/>
          <p14:tracePt t="25914" x="7027863" y="4953000"/>
          <p14:tracePt t="25927" x="7069138" y="4932363"/>
          <p14:tracePt t="25944" x="7116763" y="4911725"/>
          <p14:tracePt t="25961" x="7294563" y="4857750"/>
          <p14:tracePt t="25978" x="7410450" y="4843463"/>
          <p14:tracePt t="25995" x="7540625" y="4822825"/>
          <p14:tracePt t="26010" x="7759700" y="4789488"/>
          <p14:tracePt t="26027" x="7856538" y="4775200"/>
          <p14:tracePt t="26046" x="8034338" y="4733925"/>
          <p14:tracePt t="26060" x="8116888" y="4700588"/>
          <p14:tracePt t="26077" x="8205788" y="4665663"/>
          <p14:tracePt t="26082" x="8288338" y="4597400"/>
          <p14:tracePt t="26093" x="8383588" y="4529138"/>
          <p14:tracePt t="26111" x="8445500" y="4460875"/>
          <p14:tracePt t="26128" x="8561388" y="4322763"/>
          <p14:tracePt t="26144" x="8629650" y="4254500"/>
          <p14:tracePt t="26161" x="8691563" y="4206875"/>
          <p14:tracePt t="26190" x="8815388" y="4130675"/>
          <p14:tracePt t="26200" x="8897938" y="4110038"/>
          <p14:tracePt t="26206" x="8986838" y="4089400"/>
          <p14:tracePt t="26215" x="9069388" y="4070350"/>
          <p14:tracePt t="26228" x="9144000" y="4049713"/>
          <p14:tracePt t="26245" x="9191625" y="4014788"/>
          <p14:tracePt t="26261" x="9288463" y="3967163"/>
          <p14:tracePt t="26277" x="9342438" y="3940175"/>
          <p14:tracePt t="26299" x="9439275" y="3890963"/>
          <p14:tracePt t="26312" x="9486900" y="3863975"/>
          <p14:tracePt t="26328" x="9548813" y="3843338"/>
          <p14:tracePt t="26344" x="9644063" y="3802063"/>
          <p14:tracePt t="26363" x="9691688" y="3781425"/>
          <p14:tracePt t="26380" x="9712325" y="3768725"/>
          <p14:tracePt t="26384" x="9747250" y="3754438"/>
          <p14:tracePt t="26394" x="9788525" y="3719513"/>
          <p14:tracePt t="26411" x="9801225" y="3698875"/>
          <p14:tracePt t="26429" x="9856788" y="3644900"/>
          <p14:tracePt t="26445" x="9883775" y="3630613"/>
          <p14:tracePt t="26462" x="9898063" y="3603625"/>
          <p14:tracePt t="26478" x="9958388" y="3568700"/>
          <p14:tracePt t="26494" x="9986963" y="3556000"/>
          <p14:tracePt t="26526" x="10040938" y="3521075"/>
          <p14:tracePt t="26532" x="10061575" y="3514725"/>
          <p14:tracePt t="26547" x="10067925" y="3508375"/>
          <p14:tracePt t="26551" x="10088563" y="3500438"/>
          <p14:tracePt t="26560" x="10088563" y="3494088"/>
          <p14:tracePt t="26595" x="10075863" y="3487738"/>
          <p14:tracePt t="26607" x="10061575" y="3487738"/>
          <p14:tracePt t="26619" x="10048875" y="3500438"/>
          <p14:tracePt t="26632" x="10013950" y="3529013"/>
          <p14:tracePt t="26646" x="9972675" y="3576638"/>
          <p14:tracePt t="26661" x="9904413" y="3644900"/>
          <p14:tracePt t="26679" x="9732963" y="3775075"/>
          <p14:tracePt t="26700" x="9623425" y="3843338"/>
          <p14:tracePt t="26715" x="9478963" y="3911600"/>
          <p14:tracePt t="26718" x="9356725" y="3959225"/>
          <p14:tracePt t="26728" x="9232900" y="4008438"/>
          <p14:tracePt t="26744" x="9137650" y="4070350"/>
          <p14:tracePt t="26761" x="9061450" y="4110038"/>
          <p14:tracePt t="26765" x="8999538" y="4165600"/>
          <p14:tracePt t="26778" x="8924925" y="4192588"/>
          <p14:tracePt t="26795" x="8863013" y="4233863"/>
          <p14:tracePt t="26817" x="8726488" y="4322763"/>
          <p14:tracePt t="26829" x="8678863" y="4349750"/>
          <p14:tracePt t="26846" x="8629650" y="4391025"/>
          <p14:tracePt t="26850" x="8555038" y="4419600"/>
          <p14:tracePt t="26861" x="8493125" y="4452938"/>
          <p14:tracePt t="26878" x="8466138" y="4487863"/>
          <p14:tracePt t="26900" x="8397875" y="4549775"/>
          <p14:tracePt t="26912" x="8362950" y="4570413"/>
          <p14:tracePt t="26929" x="8335963" y="4591050"/>
          <p14:tracePt t="26945" x="8274050" y="4645025"/>
          <p14:tracePt t="26961" x="8232775" y="4686300"/>
          <p14:tracePt t="26985" x="8143875" y="4760913"/>
          <p14:tracePt t="26997" x="8102600" y="4789488"/>
          <p14:tracePt t="27012" x="8054975" y="4810125"/>
          <p14:tracePt t="27029" x="7980363" y="4851400"/>
          <p14:tracePt t="27050" x="7945438" y="4857750"/>
          <p14:tracePt t="27055" x="7910513" y="4864100"/>
          <p14:tracePt t="27063" x="7869238" y="4878388"/>
          <p14:tracePt t="27078" x="7835900" y="4884738"/>
          <p14:tracePt t="27094" x="7821613" y="4884738"/>
          <p14:tracePt t="27115" x="7780338" y="4891088"/>
          <p14:tracePt t="27129" x="7767638" y="4891088"/>
          <p14:tracePt t="27146" x="7759700" y="4891088"/>
          <p14:tracePt t="27162" x="7759700" y="4884738"/>
          <p14:tracePt t="27180" x="7767638" y="4870450"/>
          <p14:tracePt t="27196" x="7821613" y="4810125"/>
          <p14:tracePt t="27211" x="7869238" y="4775200"/>
          <p14:tracePt t="27229" x="7945438" y="4748213"/>
          <p14:tracePt t="27245" x="8102600" y="4706938"/>
          <p14:tracePt t="27261" x="8191500" y="4659313"/>
          <p14:tracePt t="27279" x="8356600" y="4570413"/>
          <p14:tracePt t="27301" x="8431213" y="4500563"/>
          <p14:tracePt t="27318" x="8540750" y="4440238"/>
          <p14:tracePt t="27321" x="8691563" y="4364038"/>
          <p14:tracePt t="27330" x="8829675" y="4295775"/>
          <p14:tracePt t="27346" x="8972550" y="4233863"/>
          <p14:tracePt t="27362" x="9185275" y="4151313"/>
          <p14:tracePt t="27387" x="9247188" y="4110038"/>
          <p14:tracePt t="27391" x="9267825" y="4097338"/>
          <p14:tracePt t="27402" x="9301163" y="4056063"/>
          <p14:tracePt t="27412" x="9342438" y="4029075"/>
          <p14:tracePt t="27428" x="9383713" y="3994150"/>
          <p14:tracePt t="27447" x="9472613" y="3940175"/>
          <p14:tracePt t="27461" x="9520238" y="3919538"/>
          <p14:tracePt t="27479" x="9575800" y="3898900"/>
          <p14:tracePt t="27495" x="9685338" y="3878263"/>
          <p14:tracePt t="27512" x="9747250" y="3870325"/>
          <p14:tracePt t="27530" x="9780588" y="3843338"/>
          <p14:tracePt t="27533" x="9821863" y="3822700"/>
          <p14:tracePt t="27545" x="9856788" y="3795713"/>
          <p14:tracePt t="27568" x="9890125" y="3748088"/>
          <p14:tracePt t="27573" x="9910763" y="3686175"/>
          <p14:tracePt t="27584" x="9937750" y="3624263"/>
          <p14:tracePt t="27596" x="9958388" y="3582988"/>
          <p14:tracePt t="27612" x="9986963" y="3535363"/>
          <p14:tracePt t="27616" x="9993313" y="3514725"/>
          <p14:tracePt t="27632" x="10013950" y="3487738"/>
          <p14:tracePt t="27647" x="10020300" y="3459163"/>
          <p14:tracePt t="27662" x="10028238" y="3438525"/>
          <p14:tracePt t="27678" x="10028238" y="3425825"/>
          <p14:tracePt t="27701" x="10028238" y="3419475"/>
          <p14:tracePt t="27889" x="9979025" y="3432175"/>
          <p14:tracePt t="27903" x="9904413" y="3473450"/>
          <p14:tracePt t="27914" x="9815513" y="3521075"/>
          <p14:tracePt t="27925" x="9726613" y="3562350"/>
          <p14:tracePt t="27937" x="9617075" y="3609975"/>
          <p14:tracePt t="27951" x="9528175" y="3659188"/>
          <p14:tracePt t="27963" x="9466263" y="3679825"/>
          <p14:tracePt t="27979" x="9418638" y="3706813"/>
          <p14:tracePt t="27997" x="9356725" y="3748088"/>
          <p14:tracePt t="28001" x="9309100" y="3781425"/>
          <p14:tracePt t="28012" x="9267825" y="3816350"/>
          <p14:tracePt t="28029" x="9226550" y="3849688"/>
          <p14:tracePt t="28046" x="9144000" y="3905250"/>
          <p14:tracePt t="28063" x="9082088" y="3946525"/>
          <p14:tracePt t="28079" x="9028113" y="3987800"/>
          <p14:tracePt t="28096" x="8931275" y="4076700"/>
          <p14:tracePt t="28113" x="8877300" y="4117975"/>
          <p14:tracePt t="28130" x="8809038" y="4159250"/>
          <p14:tracePt t="28146" x="8767763" y="4179888"/>
          <p14:tracePt t="28162" x="8732838" y="4213225"/>
          <p14:tracePt t="28179" x="8678863" y="4260850"/>
          <p14:tracePt t="28197" x="8650288" y="4275138"/>
          <p14:tracePt t="28213" x="8609013" y="4302125"/>
          <p14:tracePt t="28229" x="8602663" y="4310063"/>
          <p14:tracePt t="28248" x="8596313" y="4316413"/>
          <p14:tracePt t="28263" x="8589963" y="4349750"/>
          <p14:tracePt t="28285" x="8589963" y="4357688"/>
          <p14:tracePt t="28290" x="8589963" y="4364038"/>
          <p14:tracePt t="28298" x="8575675" y="4378325"/>
          <p14:tracePt t="28314" x="8575675" y="4384675"/>
          <p14:tracePt t="28330" x="8569325" y="4398963"/>
          <p14:tracePt t="28335" x="8561388" y="4411663"/>
          <p14:tracePt t="28346" x="8555038" y="4419600"/>
          <p14:tracePt t="28368" x="8555038" y="4425950"/>
          <p14:tracePt t="28385" x="8548688" y="4460875"/>
          <p14:tracePt t="28397" x="8548688" y="4467225"/>
          <p14:tracePt t="28413" x="8540750" y="4473575"/>
          <p14:tracePt t="28430" x="8534400" y="4494213"/>
          <p14:tracePt t="28446" x="8520113" y="4494213"/>
          <p14:tracePt t="28465" x="8513763" y="4500563"/>
          <p14:tracePt t="28467" x="8513763" y="4521200"/>
          <p14:tracePt t="28487" x="8507413" y="4529138"/>
          <p14:tracePt t="28500" x="8507413" y="4535488"/>
          <p14:tracePt t="28524" x="8507413" y="4541838"/>
          <p14:tracePt t="28543" x="8493125" y="4576763"/>
          <p14:tracePt t="28554" x="8486775" y="4591050"/>
          <p14:tracePt t="28564" x="8466138" y="4610100"/>
          <p14:tracePt t="28579" x="8459788" y="4630738"/>
          <p14:tracePt t="28597" x="8431213" y="4651375"/>
          <p14:tracePt t="28612" x="8424863" y="4665663"/>
          <p14:tracePt t="28636" x="8383588" y="4672013"/>
          <p14:tracePt t="28649" x="8369300" y="4672013"/>
          <p14:tracePt t="28663" x="8356600" y="4679950"/>
          <p14:tracePt t="28679" x="8335963" y="4679950"/>
          <p14:tracePt t="28696" x="8329613" y="4679950"/>
          <p14:tracePt t="28714" x="8315325" y="4679950"/>
          <p14:tracePt t="28730" x="8301038" y="4679950"/>
          <p14:tracePt t="28752" x="8294688" y="4679950"/>
          <p14:tracePt t="29376" x="8321675" y="4659313"/>
          <p14:tracePt t="29387" x="8342313" y="4645025"/>
          <p14:tracePt t="29402" x="8369300" y="4630738"/>
          <p14:tracePt t="29411" x="8383588" y="4610100"/>
          <p14:tracePt t="29424" x="8404225" y="4603750"/>
          <p14:tracePt t="29436" x="8418513" y="4591050"/>
          <p14:tracePt t="29448" x="8431213" y="4583113"/>
          <p14:tracePt t="29465" x="8451850" y="4556125"/>
          <p14:tracePt t="29481" x="8466138" y="4541838"/>
          <p14:tracePt t="29485" x="8499475" y="4521200"/>
          <p14:tracePt t="29497" x="8528050" y="4500563"/>
          <p14:tracePt t="29514" x="8555038" y="4479925"/>
          <p14:tracePt t="29532" x="8637588" y="4432300"/>
          <p14:tracePt t="29547" x="8678863" y="4411663"/>
          <p14:tracePt t="29573" x="8759825" y="4378325"/>
          <p14:tracePt t="29584" x="8809038" y="4337050"/>
          <p14:tracePt t="29598" x="8863013" y="4316413"/>
          <p14:tracePt t="29615" x="8959850" y="4254500"/>
          <p14:tracePt t="29633" x="8972550" y="4248150"/>
          <p14:tracePt t="29649" x="8999538" y="4227513"/>
          <p14:tracePt t="29664" x="9055100" y="4206875"/>
          <p14:tracePt t="29681" x="9088438" y="4186238"/>
          <p14:tracePt t="29706" x="9185275" y="4124325"/>
          <p14:tracePt t="29725" x="9309100" y="4097338"/>
          <p14:tracePt t="29736" x="9377363" y="4076700"/>
          <p14:tracePt t="29748" x="9451975" y="4062413"/>
          <p14:tracePt t="29764" x="9507538" y="4056063"/>
          <p14:tracePt t="29789" x="9629775" y="4035425"/>
          <p14:tracePt t="29799" x="9678988" y="4021138"/>
          <p14:tracePt t="29814" x="9726613" y="4014788"/>
          <p14:tracePt t="29831" x="9815513" y="4008438"/>
          <p14:tracePt t="29847" x="9863138" y="3994150"/>
          <p14:tracePt t="29865" x="9925050" y="3987800"/>
          <p14:tracePt t="29870" x="10007600" y="3973513"/>
          <p14:tracePt t="29881" x="10109200" y="3967163"/>
          <p14:tracePt t="29904" x="10212388" y="3940175"/>
          <p14:tracePt t="29910" x="10294938" y="3905250"/>
          <p14:tracePt t="29918" x="10383838" y="3884613"/>
          <p14:tracePt t="29926" x="10431463" y="3849688"/>
          <p14:tracePt t="29938" x="10493375" y="3810000"/>
          <p14:tracePt t="29953" x="10541000" y="3768725"/>
          <p14:tracePt t="29964" x="10602913" y="3733800"/>
          <p14:tracePt t="29981" x="10664825" y="3686175"/>
          <p14:tracePt t="29999" x="10801350" y="3630613"/>
          <p14:tracePt t="30014" x="10898188" y="3630613"/>
          <p14:tracePt t="30040" x="11047413" y="3644900"/>
          <p14:tracePt t="30059" x="11123613" y="3665538"/>
          <p14:tracePt t="30064" x="11185525" y="3686175"/>
          <p14:tracePt t="30369" x="11253788" y="3713163"/>
          <p14:tracePt t="30381" x="11499850" y="3768725"/>
          <p14:tracePt t="30393" x="11747500" y="3822700"/>
          <p14:tracePt t="30406" x="11966575" y="3857625"/>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3157-BDBF-71F6-AFA5-A15C53520A47}"/>
              </a:ext>
            </a:extLst>
          </p:cNvPr>
          <p:cNvSpPr>
            <a:spLocks noGrp="1"/>
          </p:cNvSpPr>
          <p:nvPr>
            <p:ph type="title"/>
          </p:nvPr>
        </p:nvSpPr>
        <p:spPr>
          <a:xfrm>
            <a:off x="838200" y="365125"/>
            <a:ext cx="10515600" cy="1654175"/>
          </a:xfrm>
        </p:spPr>
        <p:txBody>
          <a:bodyPr>
            <a:noAutofit/>
          </a:bodyPr>
          <a:lstStyle/>
          <a:p>
            <a:r>
              <a:rPr lang="en-US" sz="2000" dirty="0"/>
              <a:t>In the light of this result, we filtered our Age groupings for smoking as well. Average Insurance Charges tend to be 2-3 times higher for those who smoke than for those who do not across age groups.</a:t>
            </a:r>
            <a:br>
              <a:rPr lang="en-GB" sz="2000" dirty="0"/>
            </a:br>
            <a:br>
              <a:rPr lang="en-GB" sz="2000" dirty="0"/>
            </a:br>
            <a:r>
              <a:rPr lang="en-GB" sz="1400" i="1" dirty="0"/>
              <a:t>While the Senior group has the highest charges overall, the Mature Age group sees the greatest overall increase of 46.5 percent. Looking at smoker only, insurance charges for Young Adults are already very high, while the greatest percentile increase of $5728.52 (20.3%) occurs again at the Mature Age group, with our Senior Age group a close second (19.6%).</a:t>
            </a:r>
            <a:endParaRPr lang="en-US" sz="1400" i="1" dirty="0"/>
          </a:p>
        </p:txBody>
      </p:sp>
      <p:pic>
        <p:nvPicPr>
          <p:cNvPr id="9" name="Picture 9">
            <a:extLst>
              <a:ext uri="{FF2B5EF4-FFF2-40B4-BE49-F238E27FC236}">
                <a16:creationId xmlns:a16="http://schemas.microsoft.com/office/drawing/2014/main" id="{4C78B0E1-9F52-1C32-258A-AB835030FCF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924049" y="2307407"/>
            <a:ext cx="7715251" cy="359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583758"/>
      </p:ext>
    </p:extLst>
  </p:cSld>
  <p:clrMapOvr>
    <a:masterClrMapping/>
  </p:clrMapOvr>
  <mc:AlternateContent xmlns:mc="http://schemas.openxmlformats.org/markup-compatibility/2006" xmlns:p14="http://schemas.microsoft.com/office/powerpoint/2010/main">
    <mc:Choice Requires="p14">
      <p:transition spd="slow" p14:dur="2000" advTm="46008"/>
    </mc:Choice>
    <mc:Fallback xmlns="">
      <p:transition spd="slow" advTm="46008"/>
    </mc:Fallback>
  </mc:AlternateContent>
  <p:extLst>
    <p:ext uri="{3A86A75C-4F4B-4683-9AE1-C65F6400EC91}">
      <p14:laserTraceLst xmlns:p14="http://schemas.microsoft.com/office/powerpoint/2010/main">
        <p14:tracePtLst>
          <p14:tracePt t="24320" x="11766550" y="3521075"/>
          <p14:tracePt t="24333" x="11514138" y="3521075"/>
          <p14:tracePt t="24344" x="11274425" y="3521075"/>
          <p14:tracePt t="24361" x="11075988" y="3529013"/>
          <p14:tracePt t="24378" x="10863263" y="3568700"/>
          <p14:tracePt t="24381" x="10637838" y="3609975"/>
          <p14:tracePt t="24394" x="10398125" y="3659188"/>
          <p14:tracePt t="24411" x="10150475" y="3713163"/>
          <p14:tracePt t="24428" x="9712325" y="3857625"/>
          <p14:tracePt t="24443" x="9486900" y="3911600"/>
          <p14:tracePt t="24460" x="9259888" y="3967163"/>
          <p14:tracePt t="24480" x="8856663" y="4083050"/>
          <p14:tracePt t="24494" x="8609013" y="4151313"/>
          <p14:tracePt t="24511" x="8170863" y="4268788"/>
          <p14:tracePt t="24527" x="7980363" y="4322763"/>
          <p14:tracePt t="24549" x="7616825" y="4411663"/>
          <p14:tracePt t="24561" x="7439025" y="4452938"/>
          <p14:tracePt t="24578" x="7280275" y="4521200"/>
          <p14:tracePt t="24594" x="7040563" y="4659313"/>
          <p14:tracePt t="24614" x="6931025" y="4733925"/>
          <p14:tracePt t="24629" x="6808788" y="4795838"/>
          <p14:tracePt t="24645" x="6540500" y="4911725"/>
          <p14:tracePt t="24665" x="6418263" y="4946650"/>
          <p14:tracePt t="24683" x="6226175" y="5000625"/>
          <p14:tracePt t="24695" x="6143625" y="5014913"/>
          <p14:tracePt t="24711" x="6061075" y="5021263"/>
          <p14:tracePt t="24727" x="5856288" y="5070475"/>
          <p14:tracePt t="24751" x="5761038" y="5083175"/>
          <p14:tracePt t="24755" x="5670550" y="5091113"/>
          <p14:tracePt t="24765" x="5595938" y="5091113"/>
          <p14:tracePt t="24779" x="5534025" y="5103813"/>
          <p14:tracePt t="24795" x="5472113" y="5103813"/>
          <p14:tracePt t="24816" x="5391150" y="5111750"/>
          <p14:tracePt t="24829" x="5362575" y="5111750"/>
          <p14:tracePt t="24845" x="5321300" y="5111750"/>
          <p14:tracePt t="24849" x="5273675" y="5111750"/>
          <p14:tracePt t="25277" x="5260975" y="5111750"/>
          <p14:tracePt t="25289" x="5211763" y="5111750"/>
          <p14:tracePt t="25302" x="5164138" y="5103813"/>
          <p14:tracePt t="25316" x="5102225" y="5097463"/>
          <p14:tracePt t="25329" x="5054600" y="5076825"/>
          <p14:tracePt t="25346" x="5013325" y="5049838"/>
          <p14:tracePt t="25363" x="4924425" y="5021263"/>
          <p14:tracePt t="25378" x="4876800" y="5008563"/>
          <p14:tracePt t="25395" x="4814888" y="5000625"/>
          <p14:tracePt t="25399" x="4732338" y="4981575"/>
          <p14:tracePt t="25412" x="4672013" y="4967288"/>
          <p14:tracePt t="25429" x="4589463" y="4967288"/>
          <p14:tracePt t="25446" x="4471988" y="4960938"/>
          <p14:tracePt t="25461" x="4411663" y="4960938"/>
          <p14:tracePt t="25478" x="4376738" y="4960938"/>
          <p14:tracePt t="25496" x="4349750" y="4960938"/>
          <p14:tracePt t="25511" x="4329113" y="4960938"/>
          <p14:tracePt t="25529" x="4322763" y="4953000"/>
          <p14:tracePt t="25590" x="4335463" y="4953000"/>
          <p14:tracePt t="25602" x="4341813" y="4953000"/>
          <p14:tracePt t="25614" x="4362450" y="4953000"/>
          <p14:tracePt t="25624" x="4391025" y="4953000"/>
          <p14:tracePt t="25636" x="4411663" y="4946650"/>
          <p14:tracePt t="25650" x="4451350" y="4932363"/>
          <p14:tracePt t="25662" x="4500563" y="4926013"/>
          <p14:tracePt t="25679" x="4548188" y="4905375"/>
          <p14:tracePt t="25697" x="4575175" y="4899025"/>
          <p14:tracePt t="25700" x="4616450" y="4870450"/>
          <p14:tracePt t="25712" x="4657725" y="4851400"/>
          <p14:tracePt t="25728" x="4692650" y="4830763"/>
          <p14:tracePt t="25747" x="4767263" y="4781550"/>
          <p14:tracePt t="25763" x="4814888" y="4754563"/>
          <p14:tracePt t="25778" x="4849813" y="4727575"/>
          <p14:tracePt t="25782" x="4870450" y="4700588"/>
          <p14:tracePt t="25795" x="4897438" y="4672013"/>
          <p14:tracePt t="25813" x="4938713" y="4645025"/>
          <p14:tracePt t="25830" x="5027613" y="4576763"/>
          <p14:tracePt t="25845" x="5068888" y="4549775"/>
          <p14:tracePt t="25862" x="5116513" y="4508500"/>
          <p14:tracePt t="25888" x="5191125" y="4446588"/>
          <p14:tracePt t="25909" x="5246688" y="4405313"/>
          <p14:tracePt t="25921" x="5281613" y="4391025"/>
          <p14:tracePt t="25929" x="5308600" y="4378325"/>
          <p14:tracePt t="25946" x="5321300" y="4370388"/>
          <p14:tracePt t="25962" x="5370513" y="4370388"/>
          <p14:tracePt t="25978" x="5383213" y="4370388"/>
          <p14:tracePt t="26000" x="5411788" y="4391025"/>
          <p14:tracePt t="26015" x="5424488" y="4405313"/>
          <p14:tracePt t="26030" x="5438775" y="4419600"/>
          <p14:tracePt t="26046" x="5459413" y="4440238"/>
          <p14:tracePt t="26062" x="5465763" y="4452938"/>
          <p14:tracePt t="26088" x="5480050" y="4473575"/>
          <p14:tracePt t="26098" x="5486400" y="4487863"/>
          <p14:tracePt t="26113" x="5492750" y="4487863"/>
          <p14:tracePt t="26130" x="5513388" y="4500563"/>
          <p14:tracePt t="26146" x="5521325" y="4500563"/>
          <p14:tracePt t="26163" x="5527675" y="4514850"/>
          <p14:tracePt t="26179" x="5534025" y="4514850"/>
          <p14:tracePt t="26198" x="5548313" y="4521200"/>
          <p14:tracePt t="26214" x="5568950" y="4521200"/>
          <p14:tracePt t="26229" x="5575300" y="4521200"/>
          <p14:tracePt t="26245" x="5589588" y="4521200"/>
          <p14:tracePt t="26272" x="5610225" y="4521200"/>
          <p14:tracePt t="26283" x="5630863" y="4521200"/>
          <p14:tracePt t="26298" x="5651500" y="4521200"/>
          <p14:tracePt t="26320" x="5657850" y="4521200"/>
          <p14:tracePt t="26333" x="5664200" y="4521200"/>
          <p14:tracePt t="26896" x="5678488" y="4521200"/>
          <p14:tracePt t="26908" x="5699125" y="4521200"/>
          <p14:tracePt t="26921" x="5711825" y="4521200"/>
          <p14:tracePt t="26934" x="5740400" y="4521200"/>
          <p14:tracePt t="26947" x="5753100" y="4529138"/>
          <p14:tracePt t="26963" x="5788025" y="4535488"/>
          <p14:tracePt t="26980" x="5862638" y="4576763"/>
          <p14:tracePt t="26997" x="5924550" y="4603750"/>
          <p14:tracePt t="27015" x="5972175" y="4624388"/>
          <p14:tracePt t="27018" x="6061075" y="4659313"/>
          <p14:tracePt t="27031" x="6122988" y="4686300"/>
          <p14:tracePt t="27046" x="6184900" y="4706938"/>
          <p14:tracePt t="27064" x="6294438" y="4760913"/>
          <p14:tracePt t="27080" x="6329363" y="4775200"/>
          <p14:tracePt t="27097" x="6376988" y="4795838"/>
          <p14:tracePt t="27101" x="6403975" y="4802188"/>
          <p14:tracePt t="27113" x="6438900" y="4816475"/>
          <p14:tracePt t="27130" x="6472238" y="4822825"/>
          <p14:tracePt t="27148" x="6534150" y="4830763"/>
          <p14:tracePt t="27164" x="6569075" y="4830763"/>
          <p14:tracePt t="27180" x="6581775" y="4830763"/>
          <p14:tracePt t="27196" x="6643688" y="4843463"/>
          <p14:tracePt t="27214" x="6657975" y="4851400"/>
          <p14:tracePt t="27232" x="6699250" y="4851400"/>
          <p14:tracePt t="27246" x="6711950" y="4851400"/>
          <p14:tracePt t="27264" x="6732588" y="4851400"/>
          <p14:tracePt t="27281" x="6773863" y="4851400"/>
          <p14:tracePt t="27297" x="6780213" y="4851400"/>
          <p14:tracePt t="27315" x="6815138" y="4851400"/>
          <p14:tracePt t="27333" x="6835775" y="4851400"/>
          <p14:tracePt t="27348" x="6856413" y="4857750"/>
          <p14:tracePt t="27364" x="6889750" y="4857750"/>
          <p14:tracePt t="27380" x="6904038" y="4857750"/>
          <p14:tracePt t="27397" x="6918325" y="4857750"/>
          <p14:tracePt t="27400" x="6938963" y="4851400"/>
          <p14:tracePt t="27414" x="6945313" y="4851400"/>
          <p14:tracePt t="27431" x="6945313" y="4837113"/>
          <p14:tracePt t="27447" x="6959600" y="4830763"/>
          <p14:tracePt t="27463" x="6959600" y="4816475"/>
          <p14:tracePt t="27481" x="6965950" y="4810125"/>
          <p14:tracePt t="27499" x="6965950" y="4760913"/>
          <p14:tracePt t="27513" x="6959600" y="4733925"/>
          <p14:tracePt t="27531" x="6945313" y="4686300"/>
          <p14:tracePt t="27548" x="6945313" y="4659313"/>
          <p14:tracePt t="27564" x="6938963" y="4630738"/>
          <p14:tracePt t="27569" x="6938963" y="4610100"/>
          <p14:tracePt t="27581" x="6931025" y="4583113"/>
          <p14:tracePt t="27597" x="6924675" y="4570413"/>
          <p14:tracePt t="27615" x="6918325" y="4521200"/>
          <p14:tracePt t="27631" x="6910388" y="4494213"/>
          <p14:tracePt t="27649" x="6910388" y="4479925"/>
          <p14:tracePt t="27663" x="6897688" y="4446588"/>
          <p14:tracePt t="27682" x="6889750" y="4432300"/>
          <p14:tracePt t="27699" x="6877050" y="4391025"/>
          <p14:tracePt t="27714" x="6870700" y="4378325"/>
          <p14:tracePt t="27731" x="6862763" y="4370388"/>
          <p14:tracePt t="27735" x="6850063" y="4349750"/>
          <p14:tracePt t="27748" x="6835775" y="4337050"/>
          <p14:tracePt t="27764" x="6829425" y="4330700"/>
          <p14:tracePt t="27781" x="6815138" y="4316413"/>
          <p14:tracePt t="27784" x="6788150" y="4302125"/>
          <p14:tracePt t="27798" x="6773863" y="4302125"/>
          <p14:tracePt t="27815" x="6740525" y="4295775"/>
          <p14:tracePt t="27831" x="6678613" y="4295775"/>
          <p14:tracePt t="27848" x="6657975" y="4295775"/>
          <p14:tracePt t="27864" x="6630988" y="4295775"/>
          <p14:tracePt t="27868" x="6602413" y="4295775"/>
          <p14:tracePt t="27881" x="6596063" y="4316413"/>
          <p14:tracePt t="27898" x="6575425" y="4330700"/>
          <p14:tracePt t="27915" x="6554788" y="4411663"/>
          <p14:tracePt t="27931" x="6534150" y="4473575"/>
          <p14:tracePt t="27947" x="6534150" y="4521200"/>
          <p14:tracePt t="27952" x="6534150" y="4576763"/>
          <p14:tracePt t="27966" x="6534150" y="4610100"/>
          <p14:tracePt t="27980" x="6540500" y="4651375"/>
          <p14:tracePt t="27999" x="6554788" y="4700588"/>
          <p14:tracePt t="28016" x="6561138" y="4706938"/>
          <p14:tracePt t="28032" x="6561138" y="4721225"/>
          <p14:tracePt t="28047" x="6575425" y="4748213"/>
          <p14:tracePt t="28064" x="6581775" y="4754563"/>
          <p14:tracePt t="28083" x="6596063" y="4768850"/>
          <p14:tracePt t="28098" x="6610350" y="4775200"/>
          <p14:tracePt t="28114" x="6623050" y="4781550"/>
          <p14:tracePt t="28119" x="6630988" y="4789488"/>
          <p14:tracePt t="28131" x="6643688" y="4802188"/>
          <p14:tracePt t="28149" x="6657975" y="4802188"/>
          <p14:tracePt t="28167" x="6711950" y="4810125"/>
          <p14:tracePt t="28181" x="6746875" y="4810125"/>
          <p14:tracePt t="28198" x="6767513" y="4810125"/>
          <p14:tracePt t="28216" x="6829425" y="4789488"/>
          <p14:tracePt t="28231" x="6856413" y="4760913"/>
          <p14:tracePt t="28248" x="6877050" y="4727575"/>
          <p14:tracePt t="28251" x="6883400" y="4679950"/>
          <p14:tracePt t="28265" x="6883400" y="4618038"/>
          <p14:tracePt t="28282" x="6870700" y="4562475"/>
          <p14:tracePt t="28299" x="6780213" y="4446588"/>
          <p14:tracePt t="28315" x="6623050" y="4370388"/>
          <p14:tracePt t="28332" x="6424613" y="4281488"/>
          <p14:tracePt t="28348" x="6089650" y="4151313"/>
          <p14:tracePt t="28366" x="5930900" y="4110038"/>
          <p14:tracePt t="28382" x="5554663" y="4056063"/>
          <p14:tracePt t="28397" x="5362575" y="4029075"/>
          <p14:tracePt t="28416" x="5219700" y="4029075"/>
          <p14:tracePt t="28432" x="4938713" y="4035425"/>
          <p14:tracePt t="28449" x="4767263" y="4049713"/>
          <p14:tracePt t="28465" x="4492625" y="4097338"/>
          <p14:tracePt t="28483" x="4411663" y="4117975"/>
          <p14:tracePt t="28500" x="4349750" y="4151313"/>
          <p14:tracePt t="28515" x="4267200" y="4227513"/>
          <p14:tracePt t="28532" x="4240213" y="4289425"/>
          <p14:tracePt t="28550" x="4198938" y="4411663"/>
          <p14:tracePt t="28565" x="4198938" y="4460875"/>
          <p14:tracePt t="28582" x="4198938" y="4494213"/>
          <p14:tracePt t="28598" x="4232275" y="4541838"/>
          <p14:tracePt t="28616" x="4260850" y="4570413"/>
          <p14:tracePt t="28634" x="4349750" y="4651375"/>
          <p14:tracePt t="28649" x="4403725" y="4692650"/>
          <p14:tracePt t="28665" x="4451350" y="4721225"/>
          <p14:tracePt t="28682" x="4581525" y="4789488"/>
          <p14:tracePt t="28700" x="4643438" y="4822825"/>
          <p14:tracePt t="28716" x="4699000" y="4851400"/>
          <p14:tracePt t="28720" x="4773613" y="4891088"/>
          <p14:tracePt t="28732" x="4829175" y="4911725"/>
          <p14:tracePt t="28748" x="4903788" y="4953000"/>
          <p14:tracePt t="28766" x="5054600" y="5029200"/>
          <p14:tracePt t="28782" x="5143500" y="5076825"/>
          <p14:tracePt t="28800" x="5294313" y="5111750"/>
          <p14:tracePt t="28804" x="5507038" y="5138738"/>
          <p14:tracePt t="28816" x="5670550" y="5165725"/>
          <p14:tracePt t="28832" x="5842000" y="5192713"/>
          <p14:tracePt t="28849" x="6178550" y="5186363"/>
          <p14:tracePt t="28865" x="6335713" y="5151438"/>
          <p14:tracePt t="28883" x="6492875" y="5097463"/>
          <p14:tracePt t="28899" x="6780213" y="4953000"/>
          <p14:tracePt t="28915" x="6904038" y="4891088"/>
          <p14:tracePt t="28922" x="7013575" y="4830763"/>
          <p14:tracePt t="28934" x="7143750" y="4781550"/>
          <p14:tracePt t="28950" x="7259638" y="4740275"/>
          <p14:tracePt t="28965" x="7383463" y="4692650"/>
          <p14:tracePt t="28982" x="7554913" y="4624388"/>
          <p14:tracePt t="28998" x="7589838" y="4591050"/>
          <p14:tracePt t="29018" x="7623175" y="4419600"/>
          <p14:tracePt t="29032" x="7623175" y="4302125"/>
          <p14:tracePt t="29049" x="7610475" y="4186238"/>
          <p14:tracePt t="29066" x="7493000" y="3940175"/>
          <p14:tracePt t="29082" x="7389813" y="3822700"/>
          <p14:tracePt t="29100" x="7246938" y="3713163"/>
          <p14:tracePt t="29104" x="7081838" y="3603625"/>
          <p14:tracePt t="29116" x="6918325" y="3508375"/>
          <p14:tracePt t="29132" x="6753225" y="3425825"/>
          <p14:tracePt t="29149" x="6362700" y="3275013"/>
          <p14:tracePt t="29166" x="6157913" y="3233738"/>
          <p14:tracePt t="29183" x="5986463" y="3206750"/>
          <p14:tracePt t="29199" x="5705475" y="3206750"/>
          <p14:tracePt t="29215" x="5534025" y="3227388"/>
          <p14:tracePt t="29233" x="5205413" y="3316288"/>
          <p14:tracePt t="29249" x="5060950" y="3370263"/>
          <p14:tracePt t="29265" x="4951413" y="3432175"/>
          <p14:tracePt t="29270" x="4862513" y="3487738"/>
          <p14:tracePt t="29282" x="4767263" y="3549650"/>
          <p14:tracePt t="29300" x="4672013" y="3617913"/>
          <p14:tracePt t="29317" x="4500563" y="3760788"/>
          <p14:tracePt t="29332" x="4432300" y="3836988"/>
          <p14:tracePt t="29350" x="4397375" y="3911600"/>
          <p14:tracePt t="29366" x="4349750" y="4070350"/>
          <p14:tracePt t="29382" x="4335463" y="4138613"/>
          <p14:tracePt t="29400" x="4341813" y="4268788"/>
          <p14:tracePt t="29417" x="4370388" y="4343400"/>
          <p14:tracePt t="29432" x="4418013" y="4419600"/>
          <p14:tracePt t="29450" x="4506913" y="4529138"/>
          <p14:tracePt t="29466" x="4562475" y="4591050"/>
          <p14:tracePt t="29485" x="4651375" y="4679950"/>
          <p14:tracePt t="29500" x="4692650" y="4733925"/>
          <p14:tracePt t="29517" x="4740275" y="4768850"/>
          <p14:tracePt t="29532" x="4814888" y="4851400"/>
          <p14:tracePt t="29549" x="4835525" y="4884738"/>
          <p14:tracePt t="29567" x="4876800" y="4926013"/>
          <p14:tracePt t="29570" x="4903788" y="4946650"/>
          <p14:tracePt t="29583" x="4938713" y="4973638"/>
          <p14:tracePt t="29600" x="4986338" y="4987925"/>
          <p14:tracePt t="29616" x="5081588" y="5035550"/>
          <p14:tracePt t="29632" x="5157788" y="5070475"/>
          <p14:tracePt t="29649" x="5246688" y="5103813"/>
          <p14:tracePt t="29653" x="5329238" y="5124450"/>
          <p14:tracePt t="29666" x="5418138" y="5159375"/>
          <p14:tracePt t="29683" x="5500688" y="5180013"/>
          <p14:tracePt t="29701" x="5732463" y="5213350"/>
          <p14:tracePt t="29716" x="5918200" y="5213350"/>
          <p14:tracePt t="29733" x="6089650" y="5192713"/>
          <p14:tracePt t="29750" x="6335713" y="5111750"/>
          <p14:tracePt t="29766" x="6410325" y="5070475"/>
          <p14:tracePt t="29784" x="6513513" y="4953000"/>
          <p14:tracePt t="29799" x="6554788" y="4878388"/>
          <p14:tracePt t="29816" x="6575425" y="4795838"/>
          <p14:tracePt t="29833" x="6610350" y="4651375"/>
          <p14:tracePt t="29850" x="6616700" y="4576763"/>
          <p14:tracePt t="29866" x="6616700" y="4529138"/>
          <p14:tracePt t="29870" x="6616700" y="4473575"/>
          <p14:tracePt t="29884" x="6616700" y="4425950"/>
          <p14:tracePt t="29900" x="6616700" y="4378325"/>
          <p14:tracePt t="29917" x="6596063" y="4248150"/>
          <p14:tracePt t="29933" x="6581775" y="4186238"/>
          <p14:tracePt t="29951" x="6575425" y="4130675"/>
          <p14:tracePt t="29955" x="6569075" y="4083050"/>
          <p14:tracePt t="29966" x="6548438" y="4041775"/>
          <p14:tracePt t="29984" x="6527800" y="4008438"/>
          <p14:tracePt t="30000" x="6472238" y="3946525"/>
          <p14:tracePt t="30017" x="6445250" y="3932238"/>
          <p14:tracePt t="30034" x="6418263" y="3911600"/>
          <p14:tracePt t="30037" x="6376988" y="3884613"/>
          <p14:tracePt t="30049" x="6315075" y="3863975"/>
          <p14:tracePt t="30066" x="6226175" y="3829050"/>
          <p14:tracePt t="30084" x="6021388" y="3775075"/>
          <p14:tracePt t="30100" x="5903913" y="3754438"/>
          <p14:tracePt t="30117" x="5794375" y="3719513"/>
          <p14:tracePt t="30121" x="5711825" y="3706813"/>
          <p14:tracePt t="30133" x="5610225" y="3686175"/>
          <p14:tracePt t="30150" x="5513388" y="3686175"/>
          <p14:tracePt t="30166" x="5267325" y="3679825"/>
          <p14:tracePt t="30183" x="5130800" y="3686175"/>
          <p14:tracePt t="30200" x="5027613" y="3727450"/>
          <p14:tracePt t="30205" x="4924425" y="3760788"/>
          <p14:tracePt t="30217" x="4862513" y="3789363"/>
          <p14:tracePt t="30234" x="4802188" y="3829050"/>
          <p14:tracePt t="30252" x="4664075" y="3925888"/>
          <p14:tracePt t="30267" x="4595813" y="3987800"/>
          <p14:tracePt t="30285" x="4527550" y="4083050"/>
          <p14:tracePt t="30301" x="4418013" y="4254500"/>
          <p14:tracePt t="30317" x="4397375" y="4316413"/>
          <p14:tracePt t="30335" x="4376738" y="4432300"/>
          <p14:tracePt t="30350" x="4376738" y="4494213"/>
          <p14:tracePt t="30367" x="4411663" y="4556125"/>
          <p14:tracePt t="30372" x="4438650" y="4603750"/>
          <p14:tracePt t="30384" x="4486275" y="4659313"/>
          <p14:tracePt t="30400" x="4541838" y="4692650"/>
          <p14:tracePt t="30418" x="4589463" y="4748213"/>
          <p14:tracePt t="30422" x="4643438" y="4795838"/>
          <p14:tracePt t="30433" x="4692650" y="4830763"/>
          <p14:tracePt t="30450" x="4732338" y="4878388"/>
          <p14:tracePt t="30467" x="4835525" y="4967288"/>
          <p14:tracePt t="30484" x="4870450" y="5008563"/>
          <p14:tracePt t="30501" x="4932363" y="5049838"/>
          <p14:tracePt t="30518" x="5068888" y="5130800"/>
          <p14:tracePt t="30533" x="5143500" y="5172075"/>
          <p14:tracePt t="30551" x="5302250" y="5240338"/>
          <p14:tracePt t="30567" x="5376863" y="5268913"/>
          <p14:tracePt t="30584" x="5438775" y="5281613"/>
          <p14:tracePt t="30600" x="5589588" y="5310188"/>
          <p14:tracePt t="30618" x="5691188" y="5330825"/>
          <p14:tracePt t="30634" x="5862638" y="5370513"/>
          <p14:tracePt t="30650" x="6000750" y="5370513"/>
          <p14:tracePt t="30667" x="6110288" y="5370513"/>
          <p14:tracePt t="30672" x="6205538" y="5370513"/>
          <p14:tracePt t="30684" x="6273800" y="5370513"/>
          <p14:tracePt t="30701" x="6350000" y="5364163"/>
          <p14:tracePt t="30719" x="6534150" y="5316538"/>
          <p14:tracePt t="30734" x="6650038" y="5281613"/>
          <p14:tracePt t="30752" x="6788150" y="5260975"/>
          <p14:tracePt t="30769" x="7019925" y="5151438"/>
          <p14:tracePt t="30784" x="7131050" y="5091113"/>
          <p14:tracePt t="30802" x="7288213" y="4953000"/>
          <p14:tracePt t="30820" x="7356475" y="4878388"/>
          <p14:tracePt t="30835" x="7424738" y="4795838"/>
          <p14:tracePt t="30850" x="7486650" y="4659313"/>
          <p14:tracePt t="30867" x="7486650" y="4618038"/>
          <p14:tracePt t="30885" x="7486650" y="4556125"/>
          <p14:tracePt t="30889" x="7472363" y="4487863"/>
          <p14:tracePt t="30900" x="7445375" y="4425950"/>
          <p14:tracePt t="30917" x="7410450" y="4364038"/>
          <p14:tracePt t="30934" x="7321550" y="4240213"/>
          <p14:tracePt t="30951" x="7280275" y="4186238"/>
          <p14:tracePt t="30968" x="7240588" y="4151313"/>
          <p14:tracePt t="30984" x="7170738" y="4070350"/>
          <p14:tracePt t="31000" x="7123113" y="4041775"/>
          <p14:tracePt t="31019" x="7013575" y="3959225"/>
          <p14:tracePt t="31034" x="6910388" y="3925888"/>
          <p14:tracePt t="31052" x="6788150" y="3890963"/>
          <p14:tracePt t="31067" x="6500813" y="3843338"/>
          <p14:tracePt t="31085" x="6362700" y="3829050"/>
          <p14:tracePt t="31102" x="6116638" y="3802063"/>
          <p14:tracePt t="31118" x="5986463" y="3802063"/>
          <p14:tracePt t="31133" x="5856288" y="3802063"/>
          <p14:tracePt t="31151" x="5670550" y="3802063"/>
          <p14:tracePt t="31167" x="5616575" y="3802063"/>
          <p14:tracePt t="31185" x="5541963" y="3816350"/>
          <p14:tracePt t="31200" x="5507038" y="3836988"/>
          <p14:tracePt t="31217" x="5465763" y="3849688"/>
          <p14:tracePt t="31234" x="5391150" y="3940175"/>
          <p14:tracePt t="31250" x="5349875" y="4000500"/>
          <p14:tracePt t="31267" x="5314950" y="4089400"/>
          <p14:tracePt t="31270" x="5267325" y="4200525"/>
          <p14:tracePt t="31284" x="5246688" y="4295775"/>
          <p14:tracePt t="31301" x="5226050" y="4384675"/>
          <p14:tracePt t="31318" x="5178425" y="4570413"/>
          <p14:tracePt t="31334" x="5172075" y="4645025"/>
          <p14:tracePt t="31351" x="5157788" y="4713288"/>
          <p14:tracePt t="31368" x="5157788" y="4843463"/>
          <p14:tracePt t="31384" x="5157788" y="4891088"/>
          <p14:tracePt t="31401" x="5172075" y="4987925"/>
          <p14:tracePt t="31419" x="5184775" y="5021263"/>
          <p14:tracePt t="31435" x="5199063" y="5070475"/>
          <p14:tracePt t="31440" x="5211763" y="5103813"/>
          <p14:tracePt t="31451" x="5232400" y="5145088"/>
          <p14:tracePt t="31467" x="5246688" y="5192713"/>
          <p14:tracePt t="31485" x="5287963" y="5254625"/>
          <p14:tracePt t="31501" x="5302250" y="5275263"/>
          <p14:tracePt t="31518" x="5329238" y="5295900"/>
          <p14:tracePt t="31522" x="5349875" y="5322888"/>
          <p14:tracePt t="31535" x="5376863" y="5351463"/>
          <p14:tracePt t="31552" x="5418138" y="5384800"/>
          <p14:tracePt t="31570" x="5492750" y="5432425"/>
          <p14:tracePt t="31584" x="5541963" y="5453063"/>
          <p14:tracePt t="31601" x="5602288" y="5473700"/>
          <p14:tracePt t="31618" x="5835650" y="5508625"/>
          <p14:tracePt t="31635" x="5965825" y="5508625"/>
          <p14:tracePt t="31653" x="6226175" y="5508625"/>
          <p14:tracePt t="31668" x="6356350" y="5508625"/>
          <p14:tracePt t="31686" x="6507163" y="5494338"/>
          <p14:tracePt t="31702" x="6850063" y="5467350"/>
          <p14:tracePt t="31719" x="7000875" y="5453063"/>
          <p14:tracePt t="31735" x="7102475" y="5419725"/>
          <p14:tracePt t="31738" x="7191375" y="5384800"/>
          <p14:tracePt t="31752" x="7253288" y="5343525"/>
          <p14:tracePt t="31768" x="7300913" y="5295900"/>
          <p14:tracePt t="31785" x="7424738" y="5118100"/>
          <p14:tracePt t="31801" x="7480300" y="4994275"/>
          <p14:tracePt t="31820" x="7486650" y="4899025"/>
          <p14:tracePt t="31823" x="7513638" y="4795838"/>
          <p14:tracePt t="31835" x="7519988" y="4679950"/>
          <p14:tracePt t="31851" x="7519988" y="4562475"/>
          <p14:tracePt t="31868" x="7472363" y="4378325"/>
          <p14:tracePt t="31886" x="7424738" y="4233863"/>
          <p14:tracePt t="31902" x="7356475" y="4097338"/>
          <p14:tracePt t="31919" x="7185025" y="3789363"/>
          <p14:tracePt t="31935" x="7075488" y="3651250"/>
          <p14:tracePt t="31952" x="6767513" y="3467100"/>
          <p14:tracePt t="31969" x="6596063" y="3425825"/>
          <p14:tracePt t="31985" x="6424613" y="3384550"/>
          <p14:tracePt t="31988" x="6288088" y="3378200"/>
          <p14:tracePt t="32002" x="6122988" y="3378200"/>
          <p14:tracePt t="32018" x="5951538" y="3378200"/>
          <p14:tracePt t="32037" x="5561013" y="3398838"/>
          <p14:tracePt t="32052" x="5430838" y="3405188"/>
          <p14:tracePt t="32068" x="5329238" y="3438525"/>
          <p14:tracePt t="32086" x="5089525" y="3562350"/>
          <p14:tracePt t="32102" x="4945063" y="3659188"/>
          <p14:tracePt t="32119" x="4794250" y="3754438"/>
          <p14:tracePt t="32122" x="4664075" y="3843338"/>
          <p14:tracePt t="32135" x="4554538" y="3946525"/>
          <p14:tracePt t="32152" x="4486275" y="4008438"/>
          <p14:tracePt t="32168" x="4391025" y="4144963"/>
          <p14:tracePt t="32185" x="4362450" y="4206875"/>
          <p14:tracePt t="32202" x="4335463" y="4268788"/>
          <p14:tracePt t="32206" x="4314825" y="4316413"/>
          <p14:tracePt t="32219" x="4294188" y="4364038"/>
          <p14:tracePt t="32235" x="4294188" y="4411663"/>
          <p14:tracePt t="32252" x="4294188" y="4521200"/>
          <p14:tracePt t="32268" x="4308475" y="4591050"/>
          <p14:tracePt t="32287" x="4329113" y="4665663"/>
          <p14:tracePt t="32291" x="4370388" y="4733925"/>
          <p14:tracePt t="32303" x="4397375" y="4789488"/>
          <p14:tracePt t="32318" x="4432300" y="4822825"/>
          <p14:tracePt t="32336" x="4506913" y="4891088"/>
          <p14:tracePt t="32352" x="4541838" y="4919663"/>
          <p14:tracePt t="32370" x="4581525" y="4940300"/>
          <p14:tracePt t="32373" x="4602163" y="4953000"/>
          <p14:tracePt t="32385" x="4643438" y="4967288"/>
          <p14:tracePt t="32402" x="4672013" y="4987925"/>
          <p14:tracePt t="32420" x="4740275" y="4994275"/>
          <p14:tracePt t="32436" x="4767263" y="5008563"/>
          <p14:tracePt t="32453" x="4781550" y="5014913"/>
          <p14:tracePt t="32468" x="4787900" y="5041900"/>
          <p14:tracePt t="32487" x="4787900" y="5049838"/>
          <p14:tracePt t="32503" x="4787900" y="5056188"/>
          <p14:tracePt t="32814" x="4992688" y="5097463"/>
          <p14:tracePt t="32826" x="5219700" y="5151438"/>
          <p14:tracePt t="32841" x="5430838" y="5192713"/>
          <p14:tracePt t="32853" x="5657850" y="5240338"/>
          <p14:tracePt t="32869" x="5918200" y="5295900"/>
          <p14:tracePt t="32886" x="6459538" y="5411788"/>
          <p14:tracePt t="32903" x="6761163" y="5521325"/>
          <p14:tracePt t="32919" x="7075488" y="5611813"/>
          <p14:tracePt t="32923" x="7342188" y="5700713"/>
          <p14:tracePt t="32935" x="7589838" y="5816600"/>
          <p14:tracePt t="32953" x="7808913" y="5911850"/>
          <p14:tracePt t="32970" x="8226425" y="6056313"/>
          <p14:tracePt t="32986" x="8383588" y="6097588"/>
          <p14:tracePt t="33002" x="8513763" y="6111875"/>
          <p14:tracePt t="33020" x="8821738" y="6091238"/>
          <p14:tracePt t="33037" x="8993188" y="6062663"/>
          <p14:tracePt t="33053" x="9144000" y="6035675"/>
          <p14:tracePt t="33057" x="9288463" y="5988050"/>
          <p14:tracePt t="33069" x="9377363" y="5940425"/>
          <p14:tracePt t="33087" x="9466263" y="5884863"/>
          <p14:tracePt t="33103" x="9671050" y="5680075"/>
          <p14:tracePt t="33120" x="9788525" y="5549900"/>
          <p14:tracePt t="33162" x="10191750" y="5056188"/>
          <p14:tracePt t="33175" x="10239375" y="4946650"/>
          <p14:tracePt t="33186" x="10267950" y="4864100"/>
          <p14:tracePt t="33197" x="10280650" y="4789488"/>
          <p14:tracePt t="33210" x="10280650" y="4721225"/>
          <p14:tracePt t="33225" x="10274300" y="4672013"/>
          <p14:tracePt t="33236" x="10247313" y="4610100"/>
          <p14:tracePt t="33253" x="10191750" y="4549775"/>
          <p14:tracePt t="33271" x="10048875" y="4419600"/>
          <p14:tracePt t="33286" x="9945688" y="4316413"/>
          <p14:tracePt t="33304" x="9828213" y="4233863"/>
          <p14:tracePt t="33319" x="9602788" y="4041775"/>
          <p14:tracePt t="33336" x="9520238" y="3959225"/>
          <p14:tracePt t="33355" x="9363075" y="3836988"/>
          <p14:tracePt t="33371" x="9288463" y="3795713"/>
          <p14:tracePt t="33387" x="9239250" y="3775075"/>
          <p14:tracePt t="33403" x="9055100" y="3740150"/>
          <p14:tracePt t="33420" x="8978900" y="3740150"/>
          <p14:tracePt t="33438" x="8842375" y="3740150"/>
          <p14:tracePt t="33452" x="8759825" y="3748088"/>
          <p14:tracePt t="33469" x="8658225" y="3768725"/>
          <p14:tracePt t="33486" x="8418513" y="3857625"/>
          <p14:tracePt t="33503" x="8294688" y="3905250"/>
          <p14:tracePt t="33521" x="8185150" y="3967163"/>
          <p14:tracePt t="33523" x="8075613" y="4029075"/>
          <p14:tracePt t="33536" x="7980363" y="4083050"/>
          <p14:tracePt t="33553" x="7904163" y="4151313"/>
          <p14:tracePt t="33570" x="7759700" y="4268788"/>
          <p14:tracePt t="33586" x="7691438" y="4330700"/>
          <p14:tracePt t="33604" x="7629525" y="4411663"/>
          <p14:tracePt t="33607" x="7561263" y="4494213"/>
          <p14:tracePt t="33621" x="7486650" y="4583113"/>
          <p14:tracePt t="33638" x="7431088" y="4665663"/>
          <p14:tracePt t="33654" x="7342188" y="4802188"/>
          <p14:tracePt t="33669" x="7321550" y="4864100"/>
          <p14:tracePt t="33688" x="7308850" y="4919663"/>
          <p14:tracePt t="33704" x="7321550" y="5029200"/>
          <p14:tracePt t="33720" x="7350125" y="5056188"/>
          <p14:tracePt t="33737" x="7404100" y="5118100"/>
          <p14:tracePt t="33754" x="7451725" y="5138738"/>
          <p14:tracePt t="33771" x="7493000" y="5159375"/>
          <p14:tracePt t="33786" x="7596188" y="5200650"/>
          <p14:tracePt t="33805" x="7670800" y="5221288"/>
          <p14:tracePt t="33822" x="7842250" y="5260975"/>
          <p14:tracePt t="33837" x="7931150" y="5295900"/>
          <p14:tracePt t="33853" x="8013700" y="5302250"/>
          <p14:tracePt t="33870" x="8232775" y="5351463"/>
          <p14:tracePt t="33887" x="8350250" y="5364163"/>
          <p14:tracePt t="33906" x="8540750" y="5370513"/>
          <p14:tracePt t="33920" x="8602663" y="5357813"/>
          <p14:tracePt t="33936" x="8678863" y="5351463"/>
          <p14:tracePt t="33954" x="8809038" y="5316538"/>
          <p14:tracePt t="33970" x="8863013" y="5310188"/>
          <p14:tracePt t="33987" x="8918575" y="5289550"/>
          <p14:tracePt t="33990" x="8972550" y="5268913"/>
          <p14:tracePt t="34003" x="9013825" y="5240338"/>
          <p14:tracePt t="34021" x="9055100" y="5200650"/>
          <p14:tracePt t="34038" x="9102725" y="5041900"/>
          <p14:tracePt t="34054" x="9129713" y="4905375"/>
          <p14:tracePt t="34070" x="9144000" y="4789488"/>
          <p14:tracePt t="34087" x="9150350" y="4576763"/>
          <p14:tracePt t="34104" x="9150350" y="4479925"/>
          <p14:tracePt t="34122" x="9150350" y="4337050"/>
          <p14:tracePt t="34137" x="9150350" y="4281488"/>
          <p14:tracePt t="34154" x="9137650" y="4219575"/>
          <p14:tracePt t="34171" x="9082088" y="4070350"/>
          <p14:tracePt t="34188" x="9055100" y="4000500"/>
          <p14:tracePt t="34205" x="8945563" y="3870325"/>
          <p14:tracePt t="34221" x="8897938" y="3829050"/>
          <p14:tracePt t="34238" x="8836025" y="3775075"/>
          <p14:tracePt t="34254" x="8732838" y="3719513"/>
          <p14:tracePt t="34270" x="8699500" y="3686175"/>
          <p14:tracePt t="34289" x="8602663" y="3651250"/>
          <p14:tracePt t="34304" x="8555038" y="3638550"/>
          <p14:tracePt t="34320" x="8493125" y="3638550"/>
          <p14:tracePt t="34337" x="8329613" y="3651250"/>
          <p14:tracePt t="34354" x="8239125" y="3686175"/>
          <p14:tracePt t="34372" x="8164513" y="3719513"/>
          <p14:tracePt t="34374" x="8102600" y="3748088"/>
          <p14:tracePt t="34388" x="8040688" y="3781425"/>
          <p14:tracePt t="34403" x="7993063" y="3810000"/>
          <p14:tracePt t="34422" x="7904163" y="3890963"/>
          <p14:tracePt t="34438" x="7850188" y="3940175"/>
          <p14:tracePt t="34454" x="7808913" y="4000500"/>
          <p14:tracePt t="34471" x="7759700" y="4124325"/>
          <p14:tracePt t="34488" x="7740650" y="4159250"/>
          <p14:tracePt t="34506" x="7732713" y="4200525"/>
          <p14:tracePt t="34520" x="7732713" y="4227513"/>
          <p14:tracePt t="34538" x="7753350" y="4240213"/>
          <p14:tracePt t="34555" x="7780338" y="4268788"/>
          <p14:tracePt t="34572" x="7808913" y="4289425"/>
          <p14:tracePt t="34588" x="7850188" y="4322763"/>
          <p14:tracePt t="34605" x="7869238" y="4337050"/>
          <p14:tracePt t="34622" x="7889875" y="4343400"/>
          <p14:tracePt t="34638" x="7910513" y="4378325"/>
          <p14:tracePt t="34654" x="7924800" y="4378325"/>
          <p14:tracePt t="34672" x="7931150" y="4384675"/>
          <p14:tracePt t="36576" x="7959725" y="4384675"/>
          <p14:tracePt t="36589" x="8020050" y="4378325"/>
          <p14:tracePt t="36600" x="8069263" y="4370388"/>
          <p14:tracePt t="36613" x="8096250" y="4370388"/>
          <p14:tracePt t="36627" x="8129588" y="4370388"/>
          <p14:tracePt t="36640" x="8164513" y="4349750"/>
          <p14:tracePt t="36657" x="8212138" y="4330700"/>
          <p14:tracePt t="36674" x="8329613" y="4227513"/>
          <p14:tracePt t="36690" x="8377238" y="4165600"/>
          <p14:tracePt t="36706" x="8397875" y="4130675"/>
          <p14:tracePt t="36723" x="8472488" y="4021138"/>
          <p14:tracePt t="36739" x="8478838" y="3994150"/>
          <p14:tracePt t="36759" x="8507413" y="3952875"/>
          <p14:tracePt t="36773" x="8513763" y="3952875"/>
          <p14:tracePt t="36795" x="8520113" y="3967163"/>
          <p14:tracePt t="36806" x="8520113" y="4021138"/>
          <p14:tracePt t="36824" x="8520113" y="4089400"/>
          <p14:tracePt t="36840" x="8493125" y="4268788"/>
          <p14:tracePt t="36856" x="8486775" y="4343400"/>
          <p14:tracePt t="36873" x="8472488" y="4411663"/>
          <p14:tracePt t="36878" x="8472488" y="4446588"/>
          <p14:tracePt t="36890" x="8466138" y="4473575"/>
          <p14:tracePt t="36907" x="8466138" y="4487863"/>
          <p14:tracePt t="36924" x="8459788" y="4514850"/>
          <p14:tracePt t="36948" x="8459788" y="4521200"/>
          <p14:tracePt t="36961" x="8459788" y="4529138"/>
          <p14:tracePt t="36973" x="8459788" y="4535488"/>
          <p14:tracePt t="37032" x="8466138" y="4535488"/>
          <p14:tracePt t="37151" x="8472488" y="4535488"/>
          <p14:tracePt t="37295" x="8472488" y="4541838"/>
          <p14:tracePt t="37320" x="8472488" y="4556125"/>
          <p14:tracePt t="37332" x="8486775" y="4597400"/>
          <p14:tracePt t="37346" x="8499475" y="4665663"/>
          <p14:tracePt t="37358" x="8528050" y="4768850"/>
          <p14:tracePt t="37373" x="8548688" y="4878388"/>
          <p14:tracePt t="37390" x="8575675" y="4981575"/>
          <p14:tracePt t="37392" x="8602663" y="5070475"/>
          <p14:tracePt t="37408" x="8623300" y="5118100"/>
          <p14:tracePt t="37425" x="8637588" y="5151438"/>
          <p14:tracePt t="37440" x="8658225" y="5172075"/>
          <p14:tracePt t="37463" x="8658225" y="5151438"/>
          <p14:tracePt t="37478" x="8658225" y="5111750"/>
          <p14:tracePt t="37491" x="8658225" y="5049838"/>
          <p14:tracePt t="37508" x="8629650" y="4953000"/>
          <p14:tracePt t="37524" x="8582025" y="4679950"/>
          <p14:tracePt t="37540" x="8555038" y="4508500"/>
          <p14:tracePt t="37559" x="8528050" y="4322763"/>
          <p14:tracePt t="37575" x="8493125" y="3979863"/>
          <p14:tracePt t="37590" x="8466138" y="3810000"/>
          <p14:tracePt t="37608" x="8439150" y="3521075"/>
          <p14:tracePt t="37625" x="8439150" y="3438525"/>
          <p14:tracePt t="37642" x="8431213" y="3370263"/>
          <p14:tracePt t="37658" x="8431213" y="3302000"/>
          <p14:tracePt t="37674" x="8439150" y="3275013"/>
          <p14:tracePt t="37692" x="8445500" y="3240088"/>
          <p14:tracePt t="37708" x="8445500" y="3233738"/>
          <p14:tracePt t="37729" x="8445500" y="3240088"/>
          <p14:tracePt t="37741" x="8445500" y="3268663"/>
          <p14:tracePt t="37758" x="8445500" y="3316288"/>
          <p14:tracePt t="37774" x="8445500" y="3370263"/>
          <p14:tracePt t="37778" x="8445500" y="3479800"/>
          <p14:tracePt t="37790" x="8431213" y="3630613"/>
          <p14:tracePt t="37809" x="8418513" y="3802063"/>
          <p14:tracePt t="37825" x="8418513" y="4171950"/>
          <p14:tracePt t="37841" x="8418513" y="4337050"/>
          <p14:tracePt t="37857" x="8424863" y="4508500"/>
          <p14:tracePt t="37860" x="8439150" y="4713288"/>
          <p14:tracePt t="37874" x="8439150" y="4911725"/>
          <p14:tracePt t="37891" x="8439150" y="5076825"/>
          <p14:tracePt t="37909" x="8418513" y="5399088"/>
          <p14:tracePt t="37924" x="8404225" y="5549900"/>
          <p14:tracePt t="37941" x="8383588" y="5672138"/>
          <p14:tracePt t="37944" x="8362950" y="5775325"/>
          <p14:tracePt t="37957" x="8335963" y="5872163"/>
          <p14:tracePt t="37975" x="8329613" y="5932488"/>
          <p14:tracePt t="37991" x="8308975" y="5994400"/>
          <p14:tracePt t="38007" x="8308975" y="6015038"/>
          <p14:tracePt t="38026" x="8308975" y="6021388"/>
          <p14:tracePt t="38030" x="8301038" y="6021388"/>
          <p14:tracePt t="38050" x="8301038" y="6002338"/>
          <p14:tracePt t="38063" x="8301038" y="5981700"/>
          <p14:tracePt t="38075" x="8308975" y="5932488"/>
          <p14:tracePt t="38091" x="8308975" y="5864225"/>
          <p14:tracePt t="38108" x="8315325" y="5761038"/>
          <p14:tracePt t="38124" x="8356600" y="5461000"/>
          <p14:tracePt t="38141" x="8369300" y="5289550"/>
          <p14:tracePt t="38159" x="8397875" y="4932363"/>
          <p14:tracePt t="38174" x="8397875" y="4733925"/>
          <p14:tracePt t="38191" x="8397875" y="4529138"/>
          <p14:tracePt t="38209" x="8389938" y="4179888"/>
          <p14:tracePt t="38225" x="8377238" y="4008438"/>
          <p14:tracePt t="38242" x="8377238" y="3878263"/>
          <p14:tracePt t="38245" x="8377238" y="3810000"/>
          <p14:tracePt t="38257" x="8362950" y="3748088"/>
          <p14:tracePt t="38275" x="8362950" y="3733800"/>
          <p14:tracePt t="38291" x="8362950" y="3719513"/>
          <p14:tracePt t="38329" x="8362950" y="3733800"/>
          <p14:tracePt t="38338" x="8362950" y="3760788"/>
          <p14:tracePt t="38350" x="8362950" y="3810000"/>
          <p14:tracePt t="38364" x="8377238" y="3863975"/>
          <p14:tracePt t="38375" x="8383588" y="3946525"/>
          <p14:tracePt t="38391" x="8383588" y="4049713"/>
          <p14:tracePt t="38407" x="8397875" y="4179888"/>
          <p14:tracePt t="38426" x="8410575" y="4357688"/>
          <p14:tracePt t="38441" x="8410575" y="4440238"/>
          <p14:tracePt t="38459" x="8410575" y="4618038"/>
          <p14:tracePt t="38475" x="8410575" y="4713288"/>
          <p14:tracePt t="38492" x="8410575" y="4810125"/>
          <p14:tracePt t="38508" x="8410575" y="4987925"/>
          <p14:tracePt t="38524" x="8410575" y="5070475"/>
          <p14:tracePt t="38542" x="8410575" y="5172075"/>
          <p14:tracePt t="38559" x="8410575" y="5207000"/>
          <p14:tracePt t="38574" x="8410575" y="5233988"/>
          <p14:tracePt t="38591" x="8410575" y="5248275"/>
          <p14:tracePt t="38609" x="8410575" y="5254625"/>
          <p14:tracePt t="38626" x="8410575" y="5260975"/>
          <p14:tracePt t="38649" x="8410575" y="5268913"/>
          <p14:tracePt t="38721" x="8410575" y="5254625"/>
          <p14:tracePt t="38733" x="8410575" y="5227638"/>
          <p14:tracePt t="38747" x="8404225" y="5180013"/>
          <p14:tracePt t="38760" x="8404225" y="5124450"/>
          <p14:tracePt t="38776" x="8404225" y="5029200"/>
          <p14:tracePt t="38792" x="8404225" y="4899025"/>
          <p14:tracePt t="38795" x="8404225" y="4768850"/>
          <p14:tracePt t="38808" x="8404225" y="4618038"/>
          <p14:tracePt t="38826" x="8404225" y="4487863"/>
          <p14:tracePt t="38842" x="8389938" y="4240213"/>
          <p14:tracePt t="38859" x="8389938" y="4130675"/>
          <p14:tracePt t="38877" x="8389938" y="4000500"/>
          <p14:tracePt t="38881" x="8377238" y="3849688"/>
          <p14:tracePt t="38893" x="8377238" y="3719513"/>
          <p14:tracePt t="38908" x="8377238" y="3589338"/>
          <p14:tracePt t="38925" x="8377238" y="3446463"/>
          <p14:tracePt t="38943" x="8377238" y="3398838"/>
          <p14:tracePt t="38959" x="8377238" y="3378200"/>
          <p14:tracePt t="38964" x="8377238" y="3357563"/>
          <p14:tracePt t="38975" x="8377238" y="3343275"/>
          <p14:tracePt t="38991" x="8377238" y="3336925"/>
          <p14:tracePt t="39011" x="8377238" y="3328988"/>
          <p14:tracePt t="39057" x="8377238" y="3343275"/>
          <p14:tracePt t="39069" x="8377238" y="3370263"/>
          <p14:tracePt t="39081" x="8377238" y="3425825"/>
          <p14:tracePt t="39095" x="8377238" y="3494088"/>
          <p14:tracePt t="39109" x="8377238" y="3589338"/>
          <p14:tracePt t="39125" x="8377238" y="3719513"/>
          <p14:tracePt t="39130" x="8377238" y="3829050"/>
          <p14:tracePt t="39142" x="8377238" y="3946525"/>
          <p14:tracePt t="39158" x="8383588" y="4041775"/>
          <p14:tracePt t="39178" x="8404225" y="4171950"/>
          <p14:tracePt t="39192" x="8410575" y="4233863"/>
          <p14:tracePt t="39208" x="8410575" y="4281488"/>
          <p14:tracePt t="39227" x="8424863" y="4384675"/>
          <p14:tracePt t="39243" x="8431213" y="4446588"/>
          <p14:tracePt t="39258" x="8431213" y="4479925"/>
          <p14:tracePt t="39276" x="8431213" y="4576763"/>
          <p14:tracePt t="39293" x="8431213" y="4610100"/>
          <p14:tracePt t="39310" x="8445500" y="4659313"/>
          <p14:tracePt t="39325" x="8445500" y="4672013"/>
          <p14:tracePt t="39342" x="8445500" y="4700588"/>
          <p14:tracePt t="39348" x="8445500" y="4713288"/>
          <p14:tracePt t="39359" x="8445500" y="4721225"/>
          <p14:tracePt t="39381" x="8445500" y="4733925"/>
          <p14:tracePt t="39428" x="8445500" y="4740275"/>
          <p14:tracePt t="39452" x="8439150" y="4740275"/>
          <p14:tracePt t="39476" x="8439150" y="4727575"/>
          <p14:tracePt t="39488" x="8439150" y="4713288"/>
          <p14:tracePt t="39500" x="8439150" y="4692650"/>
          <p14:tracePt t="39514" x="8439150" y="4659313"/>
          <p14:tracePt t="39526" x="8445500" y="4583113"/>
          <p14:tracePt t="39542" x="8445500" y="4500563"/>
          <p14:tracePt t="39561" x="8445500" y="4405313"/>
          <p14:tracePt t="39564" x="8439150" y="4275138"/>
          <p14:tracePt t="39577" x="8424863" y="4124325"/>
          <p14:tracePt t="39593" x="8410575" y="3973513"/>
          <p14:tracePt t="39608" x="8397875" y="3624263"/>
          <p14:tracePt t="39627" x="8383588" y="3452813"/>
          <p14:tracePt t="39644" x="8369300" y="3289300"/>
          <p14:tracePt t="39648" x="8356600" y="3171825"/>
          <p14:tracePt t="39659" x="8356600" y="3097213"/>
          <p14:tracePt t="39677" x="8356600" y="3041650"/>
          <p14:tracePt t="39693" x="8356600" y="3000375"/>
          <p14:tracePt t="39709" x="8356600" y="2987675"/>
          <p14:tracePt t="39764" x="8356600" y="2994025"/>
          <p14:tracePt t="39776" x="8362950" y="3008313"/>
          <p14:tracePt t="39788" x="8369300" y="3041650"/>
          <p14:tracePt t="39800" x="8377238" y="3082925"/>
          <p14:tracePt t="39815" x="8389938" y="3138488"/>
          <p14:tracePt t="39827" x="8397875" y="3227388"/>
          <p14:tracePt t="39843" x="8410575" y="3322638"/>
          <p14:tracePt t="39861" x="8431213" y="3549650"/>
          <p14:tracePt t="39876" x="8459788" y="3651250"/>
          <p14:tracePt t="39894" x="8459788" y="3760788"/>
          <p14:tracePt t="39909" x="8466138" y="3946525"/>
          <p14:tracePt t="39926" x="8486775" y="4029075"/>
          <p14:tracePt t="39944" x="8507413" y="4213225"/>
          <p14:tracePt t="39959" x="8507413" y="4281488"/>
          <p14:tracePt t="39976" x="8507413" y="4349750"/>
          <p14:tracePt t="39992" x="8507413" y="4467225"/>
          <p14:tracePt t="40009" x="8507413" y="4529138"/>
          <p14:tracePt t="40029" x="8507413" y="4610100"/>
          <p14:tracePt t="40044" x="8507413" y="4659313"/>
          <p14:tracePt t="40060" x="8507413" y="4692650"/>
          <p14:tracePt t="40065" x="8507413" y="4740275"/>
          <p14:tracePt t="40077" x="8507413" y="4775200"/>
          <p14:tracePt t="40094" x="8507413" y="4810125"/>
          <p14:tracePt t="40111" x="8507413" y="4843463"/>
          <p14:tracePt t="40115" x="8520113" y="4878388"/>
          <p14:tracePt t="40126" x="8520113" y="4905375"/>
          <p14:tracePt t="40143" x="8520113" y="4926013"/>
          <p14:tracePt t="40161" x="8520113" y="4940300"/>
          <p14:tracePt t="40197" x="8520113" y="4919663"/>
          <p14:tracePt t="40206" x="8520113" y="4905375"/>
          <p14:tracePt t="40219" x="8520113" y="4891088"/>
          <p14:tracePt t="40232" x="8507413" y="4864100"/>
          <p14:tracePt t="40243" x="8507413" y="4837113"/>
          <p14:tracePt t="40259" x="8507413" y="4822825"/>
          <p14:tracePt t="40277" x="8507413" y="4795838"/>
          <p14:tracePt t="40293" x="8507413" y="4748213"/>
          <p14:tracePt t="40310" x="8507413" y="4706938"/>
          <p14:tracePt t="40329" x="8507413" y="4576763"/>
          <p14:tracePt t="40343" x="8507413" y="4479925"/>
          <p14:tracePt t="40361" x="8507413" y="4357688"/>
          <p14:tracePt t="40377" x="8507413" y="4056063"/>
          <p14:tracePt t="40394" x="8486775" y="3925888"/>
          <p14:tracePt t="40410" x="8472488" y="3789363"/>
          <p14:tracePt t="40414" x="8472488" y="3706813"/>
          <p14:tracePt t="40427" x="8472488" y="3609975"/>
          <p14:tracePt t="40444" x="8459788" y="3500438"/>
          <p14:tracePt t="40449" x="8451850" y="3425825"/>
          <p14:tracePt t="40461" x="8439150" y="3343275"/>
          <p14:tracePt t="40476" x="8431213" y="3275013"/>
          <p14:tracePt t="40494" x="8431213" y="3213100"/>
          <p14:tracePt t="40498" x="8418513" y="3178175"/>
          <p14:tracePt t="40511" x="8418513" y="3151188"/>
          <p14:tracePt t="40526" x="8418513" y="3144838"/>
          <p14:tracePt t="40543" x="8418513" y="3138488"/>
          <p14:tracePt t="40627" x="8418513" y="3144838"/>
          <p14:tracePt t="40639" x="8418513" y="3171825"/>
          <p14:tracePt t="40651" x="8431213" y="3192463"/>
          <p14:tracePt t="40666" x="8439150" y="3254375"/>
          <p14:tracePt t="40678" x="8451850" y="3322638"/>
          <p14:tracePt t="40694" x="8451850" y="3419475"/>
          <p14:tracePt t="40711" x="8459788" y="3589338"/>
          <p14:tracePt t="40727" x="8472488" y="3686175"/>
          <p14:tracePt t="40744" x="8478838" y="3768725"/>
          <p14:tracePt t="40761" x="8499475" y="3959225"/>
          <p14:tracePt t="40779" x="8513763" y="4097338"/>
          <p14:tracePt t="40796" x="8513763" y="4302125"/>
          <p14:tracePt t="40810" x="8513763" y="4384675"/>
          <p14:tracePt t="40828" x="8513763" y="4460875"/>
          <p14:tracePt t="40844" x="8513763" y="4562475"/>
          <p14:tracePt t="40861" x="8513763" y="4610100"/>
          <p14:tracePt t="40879" x="8513763" y="4679950"/>
          <p14:tracePt t="40894" x="8513763" y="4713288"/>
          <p14:tracePt t="40912" x="8513763" y="4748213"/>
          <p14:tracePt t="40928" x="8528050" y="4810125"/>
          <p14:tracePt t="40944" x="8528050" y="4837113"/>
          <p14:tracePt t="40963" x="8534400" y="4884738"/>
          <p14:tracePt t="40977" x="8534400" y="4899025"/>
          <p14:tracePt t="40994" x="8540750" y="4911725"/>
          <p14:tracePt t="41010" x="8540750" y="4940300"/>
          <p14:tracePt t="41028" x="8540750" y="4946650"/>
          <p14:tracePt t="41045" x="8540750" y="4960938"/>
          <p14:tracePt t="41047" x="8540750" y="4967288"/>
          <p14:tracePt t="41060" x="8540750" y="4981575"/>
          <p14:tracePt t="41083" x="8540750" y="4987925"/>
          <p14:tracePt t="41097" x="8548688" y="4994275"/>
          <p14:tracePt t="41110" x="8548688" y="5000625"/>
          <p14:tracePt t="41128" x="8548688" y="5008563"/>
          <p14:tracePt t="41144" x="8548688" y="5021263"/>
          <p14:tracePt t="42137" x="8623300" y="5021263"/>
          <p14:tracePt t="42150" x="8848725" y="4987925"/>
          <p14:tracePt t="42160" x="9088438" y="4946650"/>
          <p14:tracePt t="42172" x="9336088" y="4905375"/>
          <p14:tracePt t="42185" x="9575800" y="4857750"/>
          <p14:tracePt t="42199" x="9836150" y="4789488"/>
          <p14:tracePt t="42212" x="10123488" y="4700588"/>
          <p14:tracePt t="42228" x="10383838" y="4610100"/>
          <p14:tracePt t="42246" x="10931525" y="4460875"/>
          <p14:tracePt t="42262" x="11212513" y="4405313"/>
          <p14:tracePt t="42279" x="11487150" y="4357688"/>
          <p14:tracePt t="42283" x="11733213" y="4316413"/>
          <p14:tracePt t="42295" x="11972925" y="42894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05A2-0C68-4B9C-E2B6-0536E4AA8C2F}"/>
              </a:ext>
            </a:extLst>
          </p:cNvPr>
          <p:cNvSpPr>
            <a:spLocks noGrp="1"/>
          </p:cNvSpPr>
          <p:nvPr>
            <p:ph type="title"/>
          </p:nvPr>
        </p:nvSpPr>
        <p:spPr/>
        <p:txBody>
          <a:bodyPr>
            <a:noAutofit/>
          </a:bodyPr>
          <a:lstStyle/>
          <a:p>
            <a:r>
              <a:rPr lang="en-GB" sz="2000" dirty="0"/>
              <a:t>The transformation on the right makes this clearer. While average charges increase with age, the blue column (those who smoke) dwarfs the others. Within the  Mature Age Adult average charges for those who smoke reach $34,010.17, which is 297% higher than the average charges for Mature Age Adults who do not smoke. </a:t>
            </a:r>
            <a:endParaRPr lang="en-US" sz="2000" dirty="0"/>
          </a:p>
        </p:txBody>
      </p:sp>
      <p:pic>
        <p:nvPicPr>
          <p:cNvPr id="1033" name="Picture 9">
            <a:extLst>
              <a:ext uri="{FF2B5EF4-FFF2-40B4-BE49-F238E27FC236}">
                <a16:creationId xmlns:a16="http://schemas.microsoft.com/office/drawing/2014/main" id="{5CC893B8-92A9-CB42-07A9-05F3ADAD1A4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67832" y="2696229"/>
            <a:ext cx="4757690" cy="22182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04E657C-E2C6-A170-9736-EE8FDBCB9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570" y="2206827"/>
            <a:ext cx="6284798" cy="335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397833"/>
      </p:ext>
    </p:extLst>
  </p:cSld>
  <p:clrMapOvr>
    <a:masterClrMapping/>
  </p:clrMapOvr>
  <mc:AlternateContent xmlns:mc="http://schemas.openxmlformats.org/markup-compatibility/2006" xmlns:p14="http://schemas.microsoft.com/office/powerpoint/2010/main">
    <mc:Choice Requires="p14">
      <p:transition spd="slow" p14:dur="2000" advTm="42300"/>
    </mc:Choice>
    <mc:Fallback xmlns="">
      <p:transition spd="slow" advTm="42300"/>
    </mc:Fallback>
  </mc:AlternateContent>
  <p:extLst>
    <p:ext uri="{3A86A75C-4F4B-4683-9AE1-C65F6400EC91}">
      <p14:laserTraceLst xmlns:p14="http://schemas.microsoft.com/office/powerpoint/2010/main">
        <p14:tracePtLst>
          <p14:tracePt t="4570" x="11863388" y="3959225"/>
          <p14:tracePt t="4582" x="11623675" y="3987800"/>
          <p14:tracePt t="4595" x="11383963" y="4014788"/>
          <p14:tracePt t="4608" x="11156950" y="4041775"/>
          <p14:tracePt t="4624" x="10917238" y="4056063"/>
          <p14:tracePt t="4642" x="10493375" y="4049713"/>
          <p14:tracePt t="4658" x="10294938" y="4035425"/>
          <p14:tracePt t="4675" x="10088563" y="4035425"/>
          <p14:tracePt t="4692" x="9658350" y="3979863"/>
          <p14:tracePt t="4708" x="9472613" y="3952875"/>
          <p14:tracePt t="4726" x="9150350" y="3919538"/>
          <p14:tracePt t="4741" x="8978900" y="3890963"/>
          <p14:tracePt t="4758" x="8809038" y="3863975"/>
          <p14:tracePt t="4762" x="8664575" y="3822700"/>
          <p14:tracePt t="4775" x="8548688" y="3789363"/>
          <p14:tracePt t="4792" x="8459788" y="3754438"/>
          <p14:tracePt t="4809" x="8369300" y="3713163"/>
          <p14:tracePt t="4813" x="8259763" y="3679825"/>
          <p14:tracePt t="4829" x="8170863" y="3630613"/>
          <p14:tracePt t="4843" x="8069263" y="3582988"/>
          <p14:tracePt t="4859" x="7945438" y="3500438"/>
          <p14:tracePt t="4875" x="7897813" y="3467100"/>
          <p14:tracePt t="4901" x="7821613" y="3390900"/>
          <p14:tracePt t="4916" x="7773988" y="3328988"/>
          <p14:tracePt t="4919" x="7732713" y="3268663"/>
          <p14:tracePt t="4933" x="7664450" y="3192463"/>
          <p14:tracePt t="4943" x="7581900" y="3109913"/>
          <p14:tracePt t="4965" x="7486650" y="3008313"/>
          <p14:tracePt t="4978" x="7253288" y="2816225"/>
          <p14:tracePt t="4992" x="7164388" y="2760663"/>
          <p14:tracePt t="5008" x="7102475" y="2727325"/>
          <p14:tracePt t="5026" x="7007225" y="2678113"/>
          <p14:tracePt t="5042" x="6965950" y="2665413"/>
          <p14:tracePt t="5058" x="6918325" y="2644775"/>
          <p14:tracePt t="5063" x="6870700" y="2617788"/>
          <p14:tracePt t="5075" x="6835775" y="2582863"/>
          <p14:tracePt t="5091" x="6794500" y="2555875"/>
          <p14:tracePt t="5119" x="6719888" y="2527300"/>
          <p14:tracePt t="5137" x="6657975" y="2500313"/>
          <p14:tracePt t="5148" x="6637338" y="2500313"/>
          <p14:tracePt t="6356" x="6650038" y="2500313"/>
          <p14:tracePt t="6368" x="6740525" y="2520950"/>
          <p14:tracePt t="6381" x="6808788" y="2541588"/>
          <p14:tracePt t="6393" x="6897688" y="2576513"/>
          <p14:tracePt t="6410" x="6959600" y="2609850"/>
          <p14:tracePt t="6428" x="7061200" y="2692400"/>
          <p14:tracePt t="6444" x="7110413" y="2733675"/>
          <p14:tracePt t="6460" x="7164388" y="2795588"/>
          <p14:tracePt t="6476" x="7240588" y="2890838"/>
          <p14:tracePt t="6499" x="7273925" y="2946400"/>
          <p14:tracePt t="6512" x="7308850" y="3008313"/>
          <p14:tracePt t="6527" x="7321550" y="3028950"/>
          <p14:tracePt t="6543" x="7329488" y="3048000"/>
          <p14:tracePt t="6560" x="7329488" y="3062288"/>
          <p14:tracePt t="6577" x="7329488" y="3068638"/>
          <p14:tracePt t="6597" x="7321550" y="3068638"/>
          <p14:tracePt t="6628" x="7308850" y="3068638"/>
          <p14:tracePt t="6639" x="7288213" y="3062288"/>
          <p14:tracePt t="6647" x="7273925" y="3041650"/>
          <p14:tracePt t="6661" x="7259638" y="3035300"/>
          <p14:tracePt t="6676" x="7232650" y="3014663"/>
          <p14:tracePt t="6698" x="7170738" y="2979738"/>
          <p14:tracePt t="6713" x="7143750" y="2959100"/>
          <p14:tracePt t="6729" x="7102475" y="2938463"/>
          <p14:tracePt t="6743" x="7089775" y="2938463"/>
          <p14:tracePt t="6760" x="7075488" y="2946400"/>
          <p14:tracePt t="6784" x="7061200" y="2967038"/>
          <p14:tracePt t="6795" x="7040563" y="2994025"/>
          <p14:tracePt t="6811" x="7027863" y="3041650"/>
          <p14:tracePt t="6826" x="7027863" y="3089275"/>
          <p14:tracePt t="6845" x="7013575" y="3138488"/>
          <p14:tracePt t="6849" x="7007225" y="3186113"/>
          <p14:tracePt t="6860" x="7007225" y="3268663"/>
          <p14:tracePt t="6877" x="7007225" y="3349625"/>
          <p14:tracePt t="6903" x="7048500" y="3603625"/>
          <p14:tracePt t="6919" x="7081838" y="3727450"/>
          <p14:tracePt t="6922" x="7102475" y="3810000"/>
          <p14:tracePt t="6933" x="7137400" y="3898900"/>
          <p14:tracePt t="6944" x="7170738" y="3987800"/>
          <p14:tracePt t="6961" x="7219950" y="4089400"/>
          <p14:tracePt t="6979" x="7288213" y="4302125"/>
          <p14:tracePt t="6993" x="7321550" y="4405313"/>
          <p14:tracePt t="7010" x="7383463" y="4500563"/>
          <p14:tracePt t="7028" x="7466013" y="4624388"/>
          <p14:tracePt t="7044" x="7513638" y="4672013"/>
          <p14:tracePt t="7061" x="7554913" y="4713288"/>
          <p14:tracePt t="7063" x="7596188" y="4740275"/>
          <p14:tracePt t="7084" x="7637463" y="4781550"/>
          <p14:tracePt t="7097" x="7664450" y="4795838"/>
          <p14:tracePt t="7112" x="7732713" y="4802188"/>
          <p14:tracePt t="7128" x="7794625" y="4802188"/>
          <p14:tracePt t="7144" x="7842250" y="4802188"/>
          <p14:tracePt t="7148" x="7889875" y="4816475"/>
          <p14:tracePt t="7160" x="7959725" y="4822825"/>
          <p14:tracePt t="7189" x="8129588" y="4857750"/>
          <p14:tracePt t="7201" x="8212138" y="4864100"/>
          <p14:tracePt t="7211" x="8308975" y="4864100"/>
          <p14:tracePt t="7227" x="8377238" y="4864100"/>
          <p14:tracePt t="7243" x="8486775" y="4837113"/>
          <p14:tracePt t="7260" x="8513763" y="4816475"/>
          <p14:tracePt t="7279" x="8540750" y="4802188"/>
          <p14:tracePt t="7301" x="8548688" y="4795838"/>
          <p14:tracePt t="7313" x="8561388" y="4789488"/>
          <p14:tracePt t="7328" x="8582025" y="4760913"/>
          <p14:tracePt t="7344" x="8589963" y="4748213"/>
          <p14:tracePt t="7371" x="8629650" y="4721225"/>
          <p14:tracePt t="7385" x="8664575" y="4713288"/>
          <p14:tracePt t="7396" x="8712200" y="4686300"/>
          <p14:tracePt t="7412" x="8836025" y="4651375"/>
          <p14:tracePt t="7427" x="8931275" y="4630738"/>
          <p14:tracePt t="7446" x="9048750" y="4618038"/>
          <p14:tracePt t="7449" x="9150350" y="4597400"/>
          <p14:tracePt t="7461" x="9226550" y="4576763"/>
          <p14:tracePt t="7477" x="9274175" y="4535488"/>
          <p14:tracePt t="7504" x="9369425" y="4487863"/>
          <p14:tracePt t="7523" x="9458325" y="4446588"/>
          <p14:tracePt t="7532" x="9507538" y="4440238"/>
          <p14:tracePt t="7544" x="9555163" y="4440238"/>
          <p14:tracePt t="7561" x="9609138" y="4440238"/>
          <p14:tracePt t="7578" x="9726613" y="4440238"/>
          <p14:tracePt t="7595" x="9788525" y="4440238"/>
          <p14:tracePt t="7611" x="9848850" y="4432300"/>
          <p14:tracePt t="7636" x="9952038" y="4411663"/>
          <p14:tracePt t="7648" x="9999663" y="4398963"/>
          <p14:tracePt t="7662" x="10109200" y="4378325"/>
          <p14:tracePt t="7678" x="10179050" y="4357688"/>
          <p14:tracePt t="7700" x="10348913" y="4337050"/>
          <p14:tracePt t="7712" x="10445750" y="4337050"/>
          <p14:tracePt t="7729" x="10561638" y="4343400"/>
          <p14:tracePt t="7745" x="10712450" y="4378325"/>
          <p14:tracePt t="7770" x="10774363" y="4384675"/>
          <p14:tracePt t="7775" x="10807700" y="4391025"/>
          <p14:tracePt t="7785" x="10848975" y="4405313"/>
          <p14:tracePt t="7794" x="10883900" y="4405313"/>
          <p14:tracePt t="7811" x="10917238" y="4405313"/>
          <p14:tracePt t="7830" x="10979150" y="4411663"/>
          <p14:tracePt t="7844" x="11014075" y="4419600"/>
          <p14:tracePt t="7861" x="11061700" y="4419600"/>
          <p14:tracePt t="7878" x="11156950" y="4411663"/>
          <p14:tracePt t="7903" x="11191875" y="4398963"/>
          <p14:tracePt t="7912" x="11226800" y="4384675"/>
          <p14:tracePt t="7926" x="11301413" y="4357688"/>
          <p14:tracePt t="7938" x="11336338" y="4337050"/>
          <p14:tracePt t="7950" x="11363325" y="4330700"/>
          <p14:tracePt t="7961" x="11383963" y="4322763"/>
          <p14:tracePt t="7978" x="11390313" y="4316413"/>
          <p14:tracePt t="7995" x="11410950" y="4316413"/>
          <p14:tracePt t="8011" x="11417300" y="4310063"/>
          <p14:tracePt t="9111" x="11417300" y="4316413"/>
          <p14:tracePt t="9123" x="11417300" y="4349750"/>
          <p14:tracePt t="9136" x="11417300" y="4398963"/>
          <p14:tracePt t="9148" x="11417300" y="4446588"/>
          <p14:tracePt t="9163" x="11417300" y="4500563"/>
          <p14:tracePt t="9179" x="11425238" y="4576763"/>
          <p14:tracePt t="9196" x="11437938" y="4740275"/>
          <p14:tracePt t="9212" x="11437938" y="4822825"/>
          <p14:tracePt t="9230" x="11437938" y="4919663"/>
          <p14:tracePt t="9232" x="11437938" y="4987925"/>
          <p14:tracePt t="9246" x="11437938" y="5070475"/>
          <p14:tracePt t="9263" x="11445875" y="5130800"/>
          <p14:tracePt t="9557" x="11102975" y="5091113"/>
          <p14:tracePt t="9568" x="11047413" y="5008563"/>
          <p14:tracePt t="9578" x="10979150" y="4919663"/>
          <p14:tracePt t="9590" x="10910888" y="4837113"/>
          <p14:tracePt t="9604" x="10836275" y="4795838"/>
          <p14:tracePt t="9615" x="10747375" y="4754563"/>
          <p14:tracePt t="9630" x="10677525" y="4740275"/>
          <p14:tracePt t="9648" x="10602913" y="4721225"/>
          <p14:tracePt t="9652" x="10534650" y="4721225"/>
          <p14:tracePt t="9663" x="10487025" y="4721225"/>
          <p14:tracePt t="9679" x="10437813" y="4733925"/>
          <p14:tracePt t="9697" x="10404475" y="4760913"/>
          <p14:tracePt t="9701" x="10363200" y="4802188"/>
          <p14:tracePt t="9714" x="10328275" y="4851400"/>
          <p14:tracePt t="9730" x="10315575" y="4899025"/>
          <p14:tracePt t="9735" x="10294938" y="4960938"/>
          <p14:tracePt t="9747" x="10274300" y="5021263"/>
          <p14:tracePt t="9764" x="10253663" y="5070475"/>
          <p14:tracePt t="9781" x="10233025" y="5118100"/>
          <p14:tracePt t="9907" x="9842500" y="5556250"/>
          <p14:tracePt t="9916" x="9801225" y="5618163"/>
          <p14:tracePt t="9926" x="9753600" y="5680075"/>
          <p14:tracePt t="9938" x="9718675" y="5754688"/>
          <p14:tracePt t="9951" x="9691688" y="5816600"/>
          <p14:tracePt t="9963" x="9658350" y="5884863"/>
          <p14:tracePt t="9981" x="9623425" y="5973763"/>
          <p14:tracePt t="9997" x="9575800" y="6111875"/>
          <p14:tracePt t="10013" x="9555163" y="6165850"/>
          <p14:tracePt t="10041" x="9528175" y="6254750"/>
          <p14:tracePt t="10059" x="9493250" y="6302375"/>
          <p14:tracePt t="10071" x="9486900" y="6323013"/>
          <p14:tracePt t="10082" x="9486900" y="6330950"/>
          <p14:tracePt t="10098" x="9478963" y="6343650"/>
          <p14:tracePt t="10113" x="9472613" y="6351588"/>
          <p14:tracePt t="10130" x="9445625" y="6378575"/>
          <p14:tracePt t="10146" x="9439275" y="6384925"/>
          <p14:tracePt t="10173" x="9410700" y="6378575"/>
          <p14:tracePt t="10194" x="9348788" y="6323013"/>
          <p14:tracePt t="10203" x="9288463" y="6262688"/>
          <p14:tracePt t="10214" x="9226550" y="6207125"/>
          <p14:tracePt t="10231" x="9144000" y="6124575"/>
          <p14:tracePt t="10248" x="9082088" y="6076950"/>
          <p14:tracePt t="10252" x="9020175" y="6021388"/>
          <p14:tracePt t="10264" x="8959850" y="5961063"/>
          <p14:tracePt t="10286" x="8904288" y="5919788"/>
          <p14:tracePt t="10290" x="8856663" y="5872163"/>
          <p14:tracePt t="10299" x="8794750" y="5802313"/>
          <p14:tracePt t="10315" x="8732838" y="5754688"/>
          <p14:tracePt t="10331" x="8664575" y="5692775"/>
          <p14:tracePt t="10336" x="8569325" y="5603875"/>
          <p14:tracePt t="10347" x="8486775" y="5521325"/>
          <p14:tracePt t="10370" x="8383588" y="5419725"/>
          <p14:tracePt t="10374" x="8288338" y="5322888"/>
          <p14:tracePt t="10383" x="8205788" y="5233988"/>
          <p14:tracePt t="10398" x="8123238" y="5172075"/>
          <p14:tracePt t="10414" x="8061325" y="5118100"/>
          <p14:tracePt t="10418" x="7999413" y="5091113"/>
          <p14:tracePt t="10437" x="7939088" y="5041900"/>
          <p14:tracePt t="10453" x="7869238" y="5021263"/>
          <p14:tracePt t="10456" x="7808913" y="5014913"/>
          <p14:tracePt t="10466" x="7759700" y="5008563"/>
          <p14:tracePt t="10481" x="7699375" y="4994275"/>
          <p14:tracePt t="10505" x="7581900" y="4994275"/>
          <p14:tracePt t="10516" x="7569200" y="4994275"/>
          <p14:tracePt t="10531" x="7519988" y="4994275"/>
          <p14:tracePt t="10548" x="7472363" y="4994275"/>
          <p14:tracePt t="10551" x="7424738" y="5014913"/>
          <p14:tracePt t="10564" x="7397750" y="5035550"/>
          <p14:tracePt t="10581" x="7370763" y="5062538"/>
          <p14:tracePt t="10597" x="7329488" y="5103813"/>
          <p14:tracePt t="10614" x="7308850" y="5130800"/>
          <p14:tracePt t="10640" x="7288213" y="5200650"/>
          <p14:tracePt t="10655" x="7280275" y="5240338"/>
          <p14:tracePt t="10666" x="7273925" y="5275263"/>
          <p14:tracePt t="10681" x="7253288" y="5370513"/>
          <p14:tracePt t="10697" x="7232650" y="5432425"/>
          <p14:tracePt t="10714" x="7232650" y="5487988"/>
          <p14:tracePt t="10719" x="7212013" y="5541963"/>
          <p14:tracePt t="10731" x="7191375" y="5591175"/>
          <p14:tracePt t="10747" x="7170738" y="5645150"/>
          <p14:tracePt t="10765" x="7158038" y="5741988"/>
          <p14:tracePt t="10781" x="7143750" y="5802313"/>
          <p14:tracePt t="10797" x="7137400" y="5864225"/>
          <p14:tracePt t="10802" x="7116763" y="5926138"/>
          <p14:tracePt t="10818" x="7096125" y="6008688"/>
          <p14:tracePt t="10833" x="7075488" y="6070600"/>
          <p14:tracePt t="10851" x="7034213" y="6180138"/>
          <p14:tracePt t="10864" x="7013575" y="6227763"/>
          <p14:tracePt t="10881" x="7007225" y="6248400"/>
          <p14:tracePt t="10908" x="6972300" y="6302375"/>
          <p14:tracePt t="10920" x="6965950" y="6316663"/>
          <p14:tracePt t="10933" x="6938963" y="6337300"/>
          <p14:tracePt t="10947" x="6938963" y="6343650"/>
          <p14:tracePt t="10969" x="6931025" y="6343650"/>
          <p14:tracePt t="10991" x="6931025" y="6351588"/>
          <p14:tracePt t="11507" x="6904038" y="6357938"/>
          <p14:tracePt t="11521" x="6835775" y="6378575"/>
          <p14:tracePt t="11532" x="6788150" y="6392863"/>
          <p14:tracePt t="11543" x="6726238" y="6419850"/>
          <p14:tracePt t="11555" x="6678613" y="6446838"/>
          <p14:tracePt t="11570" x="6623050" y="6488113"/>
          <p14:tracePt t="11582" x="6589713" y="6542088"/>
          <p14:tracePt t="11598" x="6554788" y="6591300"/>
          <p14:tracePt t="11616" x="6507163" y="6700838"/>
          <p14:tracePt t="11633" x="6480175" y="6748463"/>
          <p14:tracePt t="11650" x="6459538" y="6796088"/>
          <p14:tracePt t="11938" x="5938838" y="6783388"/>
          <p14:tracePt t="11953" x="5911850" y="6754813"/>
          <p14:tracePt t="11972" x="5903913" y="6721475"/>
          <p14:tracePt t="11987" x="5903913" y="6686550"/>
          <p14:tracePt t="11991" x="5897563" y="6638925"/>
          <p14:tracePt t="12001" x="5897563" y="6604000"/>
          <p14:tracePt t="12015" x="5897563" y="6556375"/>
          <p14:tracePt t="12031" x="5897563" y="6494463"/>
          <p14:tracePt t="12048" x="5897563" y="6357938"/>
          <p14:tracePt t="12065" x="5883275" y="6281738"/>
          <p14:tracePt t="12086" x="5862638" y="6118225"/>
          <p14:tracePt t="12101" x="5856288" y="6035675"/>
          <p14:tracePt t="12118" x="5856288" y="5967413"/>
          <p14:tracePt t="12121" x="5856288" y="5905500"/>
          <p14:tracePt t="12132" x="5856288" y="5872163"/>
          <p14:tracePt t="12154" x="5856288" y="5843588"/>
          <p14:tracePt t="12159" x="5856288" y="5822950"/>
          <p14:tracePt t="12168" x="5856288" y="5816600"/>
          <p14:tracePt t="12182" x="5856288" y="5802313"/>
          <p14:tracePt t="12214" x="5856288" y="5795963"/>
          <p14:tracePt t="12233" x="5856288" y="5789613"/>
          <p14:tracePt t="12252" x="5856288" y="5781675"/>
          <p14:tracePt t="12262" x="5862638" y="5781675"/>
          <p14:tracePt t="12274" x="5862638" y="5768975"/>
          <p14:tracePt t="14480" x="5883275" y="5768975"/>
          <p14:tracePt t="14492" x="5911850" y="5768975"/>
          <p14:tracePt t="14505" x="5938838" y="5775325"/>
          <p14:tracePt t="14515" x="5945188" y="5775325"/>
          <p14:tracePt t="14527" x="5951538" y="5781675"/>
          <p14:tracePt t="14540" x="5965825" y="5781675"/>
          <p14:tracePt t="14552" x="5972175" y="5789613"/>
          <p14:tracePt t="14569" x="5992813" y="5802313"/>
          <p14:tracePt t="14585" x="6007100" y="5810250"/>
          <p14:tracePt t="14590" x="6021388" y="5822950"/>
          <p14:tracePt t="14601" x="6048375" y="5830888"/>
          <p14:tracePt t="14618" x="6061075" y="5843588"/>
          <p14:tracePt t="14637" x="6096000" y="5857875"/>
          <p14:tracePt t="14651" x="6122988" y="5872163"/>
          <p14:tracePt t="14668" x="6143625" y="5891213"/>
          <p14:tracePt t="14672" x="6184900" y="5905500"/>
          <p14:tracePt t="14684" x="6219825" y="5926138"/>
          <p14:tracePt t="14701" x="6261100" y="5946775"/>
          <p14:tracePt t="14720" x="6342063" y="5973763"/>
          <p14:tracePt t="14734" x="6370638" y="5994400"/>
          <p14:tracePt t="14752" x="6403975" y="6002338"/>
          <p14:tracePt t="14757" x="6430963" y="6002338"/>
          <p14:tracePt t="14768" x="6459538" y="6021388"/>
          <p14:tracePt t="14785" x="6480175" y="6021388"/>
          <p14:tracePt t="14802" x="6513513" y="6029325"/>
          <p14:tracePt t="14824" x="6521450" y="6035675"/>
          <p14:tracePt t="14843" x="6534150" y="6035675"/>
          <p14:tracePt t="14853" x="6554788" y="6042025"/>
          <p14:tracePt t="14868" x="6561138" y="6042025"/>
          <p14:tracePt t="14885" x="6575425" y="6042025"/>
          <p14:tracePt t="14888" x="6589713" y="6049963"/>
          <p14:tracePt t="14902" x="6623050" y="6049963"/>
          <p14:tracePt t="14919" x="6678613" y="6049963"/>
          <p14:tracePt t="14935" x="6821488" y="6035675"/>
          <p14:tracePt t="14955" x="6931025" y="6035675"/>
          <p14:tracePt t="14972" x="7137400" y="6035675"/>
          <p14:tracePt t="14984" x="7253288" y="6029325"/>
          <p14:tracePt t="15002" x="7424738" y="6015038"/>
          <p14:tracePt t="15019" x="7869238" y="5973763"/>
          <p14:tracePt t="15035" x="8020050" y="5946775"/>
          <p14:tracePt t="15052" x="8143875" y="5911850"/>
          <p14:tracePt t="15069" x="8315325" y="5864225"/>
          <p14:tracePt t="15094" x="8377238" y="5843588"/>
          <p14:tracePt t="15101" x="8439150" y="5822950"/>
          <p14:tracePt t="15114" x="8520113" y="5802313"/>
          <p14:tracePt t="15117" x="8596313" y="5781675"/>
          <p14:tracePt t="15127" x="8699500" y="5741988"/>
          <p14:tracePt t="15140" x="8780463" y="5721350"/>
          <p14:tracePt t="15152" x="8869363" y="5686425"/>
          <p14:tracePt t="15174" x="8945563" y="5672138"/>
          <p14:tracePt t="15189" x="9075738" y="5630863"/>
          <p14:tracePt t="15202" x="9137650" y="5603875"/>
          <p14:tracePt t="15218" x="9191625" y="5583238"/>
          <p14:tracePt t="15242" x="9315450" y="5529263"/>
          <p14:tracePt t="15254" x="9363075" y="5521325"/>
          <p14:tracePt t="15271" x="9458325" y="5481638"/>
          <p14:tracePt t="15285" x="9507538" y="5473700"/>
          <p14:tracePt t="15303" x="9548813" y="5453063"/>
          <p14:tracePt t="15319" x="9617075" y="5432425"/>
          <p14:tracePt t="15335" x="9658350" y="5419725"/>
          <p14:tracePt t="15359" x="9732963" y="5357813"/>
          <p14:tracePt t="15371" x="9774238" y="5330825"/>
          <p14:tracePt t="15385" x="9809163" y="5302250"/>
          <p14:tracePt t="15402" x="9877425" y="5248275"/>
          <p14:tracePt t="15492" x="9952038" y="5111750"/>
          <p14:tracePt t="15507" x="9952038" y="5097463"/>
          <p14:tracePt t="15515" x="9952038" y="5076825"/>
          <p14:tracePt t="15526" x="9952038" y="5049838"/>
          <p14:tracePt t="15537" x="9937750" y="5021263"/>
          <p14:tracePt t="15553" x="9918700" y="5000625"/>
          <p14:tracePt t="15570" x="9877425" y="4946650"/>
          <p14:tracePt t="15586" x="9848850" y="4932363"/>
          <p14:tracePt t="15602" x="9828213" y="4911725"/>
          <p14:tracePt t="15625" x="9780588" y="4870450"/>
          <p14:tracePt t="15640" x="9759950" y="4857750"/>
          <p14:tracePt t="15655" x="9726613" y="4837113"/>
          <p14:tracePt t="15669" x="9705975" y="4830763"/>
          <p14:tracePt t="15686" x="9685338" y="4830763"/>
          <p14:tracePt t="15702" x="9637713" y="4837113"/>
          <p14:tracePt t="15720" x="9609138" y="4857750"/>
          <p14:tracePt t="15736" x="9561513" y="4899025"/>
          <p14:tracePt t="15752" x="9445625" y="4981575"/>
          <p14:tracePt t="15770" x="9356725" y="5035550"/>
          <p14:tracePt t="15786" x="9205913" y="5138738"/>
          <p14:tracePt t="15802" x="9144000" y="5186363"/>
          <p14:tracePt t="15830" x="9055100" y="5254625"/>
          <p14:tracePt t="15849" x="9007475" y="5322888"/>
          <p14:tracePt t="15859" x="8986838" y="5364163"/>
          <p14:tracePt t="15871" x="8986838" y="5411788"/>
          <p14:tracePt t="15886" x="8986838" y="5461000"/>
          <p14:tracePt t="15903" x="8972550" y="5521325"/>
          <p14:tracePt t="15908" x="8966200" y="5591175"/>
          <p14:tracePt t="15920" x="8966200" y="5659438"/>
          <p14:tracePt t="15935" x="8951913" y="5721350"/>
          <p14:tracePt t="15943" x="8945563" y="5768975"/>
          <p14:tracePt t="15953" x="8939213" y="5830888"/>
          <p14:tracePt t="15971" x="8918575" y="5878513"/>
          <p14:tracePt t="15987" x="8904288" y="5926138"/>
          <p14:tracePt t="15991" x="8897938" y="5981700"/>
          <p14:tracePt t="16002" x="8897938" y="6056313"/>
          <p14:tracePt t="16019" x="8897938" y="6124575"/>
          <p14:tracePt t="16050" x="8910638" y="6310313"/>
          <p14:tracePt t="16056" x="8924925" y="6405563"/>
          <p14:tracePt t="16067" x="8931275" y="6488113"/>
          <p14:tracePt t="16076" x="8945563" y="6562725"/>
          <p14:tracePt t="16087" x="8951913" y="6611938"/>
          <p14:tracePt t="16103" x="8966200" y="6659563"/>
          <p14:tracePt t="16121" x="8978900" y="6692900"/>
          <p14:tracePt t="16136" x="8993188" y="6700838"/>
          <p14:tracePt t="16160" x="8999538" y="6721475"/>
          <p14:tracePt t="16163" x="9028113" y="6727825"/>
          <p14:tracePt t="16171" x="9048750" y="6727825"/>
          <p14:tracePt t="16187" x="9109075" y="6748463"/>
          <p14:tracePt t="16204" x="9267825" y="6775450"/>
          <p14:tracePt t="16219" x="9383713" y="6810375"/>
          <p14:tracePt t="16237" x="9486900" y="6837363"/>
          <p14:tracePt t="16241" x="9602788" y="6843713"/>
          <p14:tracePt t="16253" x="9685338" y="6843713"/>
          <p14:tracePt t="16269" x="9780588" y="6843713"/>
          <p14:tracePt t="16614" x="10836275" y="5111750"/>
          <p14:tracePt t="16626" x="10821988" y="5041900"/>
          <p14:tracePt t="16637" x="10801350" y="4973638"/>
          <p14:tracePt t="16648" x="10780713" y="4884738"/>
          <p14:tracePt t="16661" x="10760075" y="4816475"/>
          <p14:tracePt t="16674" x="10733088" y="4740275"/>
          <p14:tracePt t="16689" x="10712450" y="4679950"/>
          <p14:tracePt t="16717" x="10637838" y="4556125"/>
          <p14:tracePt t="16728" x="10609263" y="4508500"/>
          <p14:tracePt t="16738" x="10555288" y="4452938"/>
          <p14:tracePt t="16753" x="10520363" y="4411663"/>
          <p14:tracePt t="16775" x="10418763" y="4337050"/>
          <p14:tracePt t="16789" x="10369550" y="4281488"/>
          <p14:tracePt t="16805" x="10218738" y="4233863"/>
          <p14:tracePt t="16820" x="10164763" y="4213225"/>
          <p14:tracePt t="16843" x="10055225" y="4192588"/>
          <p14:tracePt t="16854" x="10007600" y="4192588"/>
          <p14:tracePt t="16871" x="9972675" y="4179888"/>
          <p14:tracePt t="16887" x="9877425" y="4179888"/>
          <p14:tracePt t="16904" x="9828213" y="4179888"/>
          <p14:tracePt t="16920" x="9780588" y="4186238"/>
          <p14:tracePt t="16926" x="9732963" y="4192588"/>
          <p14:tracePt t="16936" x="9664700" y="4206875"/>
          <p14:tracePt t="16958" x="9582150" y="4227513"/>
          <p14:tracePt t="16973" x="9369425" y="4295775"/>
          <p14:tracePt t="16988" x="9247188" y="4330700"/>
          <p14:tracePt t="17003" x="9158288" y="4378325"/>
          <p14:tracePt t="17026" x="9007475" y="4460875"/>
          <p14:tracePt t="17038" x="8945563" y="4514850"/>
          <p14:tracePt t="17054" x="8883650" y="4556125"/>
          <p14:tracePt t="17070" x="8718550" y="4665663"/>
          <p14:tracePt t="17099" x="8534400" y="4768850"/>
          <p14:tracePt t="17115" x="8472488" y="4822825"/>
          <p14:tracePt t="17118" x="8410575" y="4864100"/>
          <p14:tracePt t="17128" x="8362950" y="4905375"/>
          <p14:tracePt t="17140" x="8321675" y="4953000"/>
          <p14:tracePt t="17154" x="8280400" y="4994275"/>
          <p14:tracePt t="17170" x="8239125" y="5056188"/>
          <p14:tracePt t="17188" x="8170863" y="5165725"/>
          <p14:tracePt t="17204" x="8137525" y="5227638"/>
          <p14:tracePt t="17229" x="8081963" y="5357813"/>
          <p14:tracePt t="17243" x="8061325" y="5419725"/>
          <p14:tracePt t="17255" x="8034338" y="5521325"/>
          <p14:tracePt t="17272" x="8013700" y="5700713"/>
          <p14:tracePt t="17287" x="8007350" y="5775325"/>
          <p14:tracePt t="17305" x="8007350" y="5843588"/>
          <p14:tracePt t="17309" x="8007350" y="5926138"/>
          <p14:tracePt t="17321" x="8007350" y="5994400"/>
          <p14:tracePt t="17337" x="8027988" y="6083300"/>
          <p14:tracePt t="17364" x="8061325" y="6248400"/>
          <p14:tracePt t="17376" x="8069263" y="6330950"/>
          <p14:tracePt t="17389" x="8089900" y="6405563"/>
          <p14:tracePt t="17404" x="8129588" y="6515100"/>
          <p14:tracePt t="17420" x="8150225" y="6550025"/>
          <p14:tracePt t="17438" x="8199438" y="6618288"/>
          <p14:tracePt t="17454" x="8205788" y="6638925"/>
          <p14:tracePt t="17471" x="8220075" y="6653213"/>
          <p14:tracePt t="17494" x="8267700" y="6700838"/>
          <p14:tracePt t="17516" x="8321675" y="6721475"/>
          <p14:tracePt t="17528" x="8369300" y="6742113"/>
          <p14:tracePt t="17538" x="8424863" y="6762750"/>
          <p14:tracePt t="17554" x="8513763" y="6769100"/>
          <p14:tracePt t="17571" x="8718550" y="6783388"/>
          <p14:tracePt t="17587" x="8836025" y="6802438"/>
          <p14:tracePt t="17604" x="8918575" y="6802438"/>
          <p14:tracePt t="17609" x="9013825" y="6802438"/>
          <p14:tracePt t="17621" x="9129713" y="6802438"/>
          <p14:tracePt t="17638" x="9226550" y="6802438"/>
          <p14:tracePt t="17656" x="9424988" y="6769100"/>
          <p14:tracePt t="17671" x="9499600" y="6727825"/>
          <p14:tracePt t="17697" x="9623425" y="6653213"/>
          <p14:tracePt t="17707" x="9685338" y="6604000"/>
          <p14:tracePt t="17722" x="9739313" y="6535738"/>
          <p14:tracePt t="17739" x="9863138" y="6399213"/>
          <p14:tracePt t="17882" x="10191750" y="5091113"/>
          <p14:tracePt t="17898" x="10144125" y="4967288"/>
          <p14:tracePt t="17909" x="10109200" y="4878388"/>
          <p14:tracePt t="17918" x="10048875" y="4789488"/>
          <p14:tracePt t="17930" x="9993313" y="4706938"/>
          <p14:tracePt t="17944" x="9931400" y="4645025"/>
          <p14:tracePt t="17955" x="9869488" y="4591050"/>
          <p14:tracePt t="17974" x="9809163" y="4541838"/>
          <p14:tracePt t="17989" x="9747250" y="4500563"/>
          <p14:tracePt t="17992" x="9685338" y="4467225"/>
          <p14:tracePt t="18006" x="9637713" y="4446588"/>
          <p14:tracePt t="18021" x="9548813" y="4419600"/>
          <p14:tracePt t="18039" x="9390063" y="4364038"/>
          <p14:tracePt t="18055" x="9288463" y="4343400"/>
          <p14:tracePt t="18072" x="9212263" y="4322763"/>
          <p14:tracePt t="18087" x="9069388" y="4281488"/>
          <p14:tracePt t="18105" x="8999538" y="4268788"/>
          <p14:tracePt t="18123" x="8856663" y="4248150"/>
          <p14:tracePt t="18144" x="8774113" y="4254500"/>
          <p14:tracePt t="18156" x="8678863" y="4260850"/>
          <p14:tracePt t="18172" x="8493125" y="4295775"/>
          <p14:tracePt t="18188" x="8418513" y="4330700"/>
          <p14:tracePt t="18206" x="8308975" y="4378325"/>
          <p14:tracePt t="18229" x="8259763" y="4419600"/>
          <p14:tracePt t="18242" x="8220075" y="4452938"/>
          <p14:tracePt t="18245" x="8178800" y="4508500"/>
          <p14:tracePt t="18256" x="8116888" y="4570413"/>
          <p14:tracePt t="18271" x="8075613" y="4630738"/>
          <p14:tracePt t="18293" x="7959725" y="4768850"/>
          <p14:tracePt t="18309" x="7904163" y="4830763"/>
          <p14:tracePt t="18323" x="7862888" y="4884738"/>
          <p14:tracePt t="18339" x="7815263" y="4994275"/>
          <p14:tracePt t="18355" x="7800975" y="5041900"/>
          <p14:tracePt t="18381" x="7829550" y="5145088"/>
          <p14:tracePt t="18391" x="7850188" y="5221288"/>
          <p14:tracePt t="18406" x="7869238" y="5302250"/>
          <p14:tracePt t="18423" x="7910513" y="5473700"/>
          <p14:tracePt t="18442" x="7951788" y="5570538"/>
          <p14:tracePt t="18459" x="8069263" y="5816600"/>
          <p14:tracePt t="18473" x="8116888" y="5940425"/>
          <p14:tracePt t="18488" x="8170863" y="6097588"/>
          <p14:tracePt t="18505" x="8220075" y="6372225"/>
          <p14:tracePt t="18522" x="8239125" y="6453188"/>
          <p14:tracePt t="18546" x="8301038" y="6556375"/>
          <p14:tracePt t="18556" x="8329613" y="6591300"/>
          <p14:tracePt t="18573" x="8350250" y="6618288"/>
          <p14:tracePt t="18590" x="8389938" y="6680200"/>
          <p14:tracePt t="18605" x="8439150" y="6721475"/>
          <p14:tracePt t="18633" x="8589963" y="6783388"/>
          <p14:tracePt t="19201" x="10452100" y="5070475"/>
          <p14:tracePt t="19213" x="10431463" y="5021263"/>
          <p14:tracePt t="19226" x="10398125" y="4981575"/>
          <p14:tracePt t="19241" x="10369550" y="4953000"/>
          <p14:tracePt t="19256" x="10328275" y="4911725"/>
          <p14:tracePt t="19273" x="10239375" y="4857750"/>
          <p14:tracePt t="19289" x="10191750" y="4837113"/>
          <p14:tracePt t="19307" x="10129838" y="4802188"/>
          <p14:tracePt t="19323" x="10007600" y="4754563"/>
          <p14:tracePt t="19340" x="9952038" y="4733925"/>
          <p14:tracePt t="19357" x="9828213" y="4706938"/>
          <p14:tracePt t="19373" x="9780588" y="4692650"/>
          <p14:tracePt t="19389" x="9726613" y="4692650"/>
          <p14:tracePt t="19406" x="9569450" y="4692650"/>
          <p14:tracePt t="19423" x="9486900" y="4692650"/>
          <p14:tracePt t="19440" x="9336088" y="4700588"/>
          <p14:tracePt t="19456" x="9267825" y="4700588"/>
          <p14:tracePt t="19472" x="9191625" y="4706938"/>
          <p14:tracePt t="19489" x="9061450" y="4740275"/>
          <p14:tracePt t="19507" x="8978900" y="4775200"/>
          <p14:tracePt t="19524" x="8815388" y="4816475"/>
          <p14:tracePt t="19539" x="8732838" y="4837113"/>
          <p14:tracePt t="19568" x="8609013" y="4899025"/>
          <p14:tracePt t="19587" x="8513763" y="4953000"/>
          <p14:tracePt t="19598" x="8466138" y="4987925"/>
          <p14:tracePt t="19608" x="8424863" y="5021263"/>
          <p14:tracePt t="19622" x="8397875" y="5062538"/>
          <p14:tracePt t="19640" x="8369300" y="5091113"/>
          <p14:tracePt t="19657" x="8350250" y="5186363"/>
          <p14:tracePt t="19673" x="8329613" y="5233988"/>
          <p14:tracePt t="19700" x="8308975" y="5343525"/>
          <p14:tracePt t="19713" x="8308975" y="5440363"/>
          <p14:tracePt t="19724" x="8315325" y="5521325"/>
          <p14:tracePt t="19740" x="8335963" y="5665788"/>
          <p14:tracePt t="19756" x="8356600" y="5761038"/>
          <p14:tracePt t="19775" x="8397875" y="5967413"/>
          <p14:tracePt t="19790" x="8424863" y="6091238"/>
          <p14:tracePt t="19806" x="8445500" y="6186488"/>
          <p14:tracePt t="19831" x="8478838" y="6372225"/>
          <p14:tracePt t="19845" x="8486775" y="6432550"/>
          <p14:tracePt t="19860" x="8507413" y="6481763"/>
          <p14:tracePt t="19862" x="8513763" y="6508750"/>
          <p14:tracePt t="19873" x="8520113" y="6523038"/>
          <p14:tracePt t="19896" x="8548688" y="6556375"/>
          <p14:tracePt t="19900" x="8555038" y="6562725"/>
          <p14:tracePt t="19909" x="8582025" y="6570663"/>
          <p14:tracePt t="19924" x="8602663" y="6591300"/>
          <p14:tracePt t="19940" x="8650288" y="6611938"/>
          <p14:tracePt t="19945" x="8691563" y="6618288"/>
          <p14:tracePt t="19956" x="8739188" y="6632575"/>
          <p14:tracePt t="19974" x="8809038" y="6653213"/>
          <p14:tracePt t="19990" x="8966200" y="6672263"/>
          <p14:tracePt t="20006" x="9034463" y="6692900"/>
          <p14:tracePt t="20026" x="9123363" y="6713538"/>
          <p14:tracePt t="20030" x="9205913" y="6727825"/>
          <p14:tracePt t="20041" x="9267825" y="6742113"/>
          <p14:tracePt t="20057" x="9321800" y="6754813"/>
          <p14:tracePt t="20074" x="9431338" y="6754813"/>
          <p14:tracePt t="20093" x="9478963" y="6754813"/>
          <p14:tracePt t="20110" x="9534525" y="6754813"/>
          <p14:tracePt t="20114" x="9596438" y="6762750"/>
          <p14:tracePt t="20124" x="9644063" y="6775450"/>
          <p14:tracePt t="20140" x="9705975" y="6783388"/>
          <p14:tracePt t="20163" x="9821863" y="6796088"/>
          <p14:tracePt t="20174" x="9890125" y="6783388"/>
          <p14:tracePt t="20429" x="10691813" y="5103813"/>
          <p14:tracePt t="20443" x="10664825" y="5056188"/>
          <p14:tracePt t="20452" x="10623550" y="5008563"/>
          <p14:tracePt t="20464" x="10588625" y="4953000"/>
          <p14:tracePt t="20475" x="10555288" y="4905375"/>
          <p14:tracePt t="20490" x="10499725" y="4857750"/>
          <p14:tracePt t="20507" x="10410825" y="4775200"/>
          <p14:tracePt t="20524" x="10363200" y="4748213"/>
          <p14:tracePt t="20541" x="10301288" y="4706938"/>
          <p14:tracePt t="20544" x="10239375" y="4672013"/>
          <p14:tracePt t="20557" x="10191750" y="4645025"/>
          <p14:tracePt t="20575" x="10150475" y="4618038"/>
          <p14:tracePt t="20591" x="10075863" y="4576763"/>
          <p14:tracePt t="20610" x="10040938" y="4556125"/>
          <p14:tracePt t="20634" x="9979025" y="4541838"/>
          <p14:tracePt t="20643" x="9952038" y="4535488"/>
          <p14:tracePt t="20658" x="9925050" y="4535488"/>
          <p14:tracePt t="20674" x="9869488" y="4521200"/>
          <p14:tracePt t="20696" x="9842500" y="4521200"/>
          <p14:tracePt t="20713" x="9801225" y="4529138"/>
          <p14:tracePt t="20725" x="9788525" y="4535488"/>
          <p14:tracePt t="20741" x="9780588" y="4541838"/>
          <p14:tracePt t="20758" x="9747250" y="4570413"/>
          <p14:tracePt t="20774" x="9726613" y="4583113"/>
          <p14:tracePt t="20791" x="9698038" y="4597400"/>
          <p14:tracePt t="20807" x="9650413" y="4618038"/>
          <p14:tracePt t="20824" x="9629775" y="4630738"/>
          <p14:tracePt t="20843" x="9602788" y="4645025"/>
          <p14:tracePt t="20858" x="9596438" y="4645025"/>
          <p14:tracePt t="20874" x="9596438" y="4651375"/>
          <p14:tracePt t="20890" x="9596438" y="4659313"/>
          <p14:tracePt t="22111" x="9596438" y="4679950"/>
          <p14:tracePt t="22123" x="9623425" y="4727575"/>
          <p14:tracePt t="22136" x="9644063" y="4768850"/>
          <p14:tracePt t="22148" x="9658350" y="4789488"/>
          <p14:tracePt t="22161" x="9678988" y="4810125"/>
          <p14:tracePt t="22176" x="9691688" y="4843463"/>
          <p14:tracePt t="22192" x="9712325" y="4878388"/>
          <p14:tracePt t="22209" x="9739313" y="4946650"/>
          <p14:tracePt t="22226" x="9759950" y="4994275"/>
          <p14:tracePt t="22244" x="9780588" y="5151438"/>
          <p14:tracePt t="22259" x="9780588" y="5233988"/>
          <p14:tracePt t="22276" x="9788525" y="5330825"/>
          <p14:tracePt t="22292" x="9821863" y="5514975"/>
          <p14:tracePt t="22310" x="9821863" y="5630863"/>
          <p14:tracePt t="22327" x="9821863" y="5721350"/>
          <p14:tracePt t="22331" x="9821863" y="5816600"/>
          <p14:tracePt t="22342" x="9821863" y="5911850"/>
          <p14:tracePt t="22359" x="9821863" y="6029325"/>
          <p14:tracePt t="22376" x="9821863" y="6192838"/>
          <p14:tracePt t="22393" x="9836150" y="6242050"/>
          <p14:tracePt t="22410" x="9836150" y="6275388"/>
          <p14:tracePt t="22414" x="9836150" y="6310313"/>
          <p14:tracePt t="22426" x="9836150" y="6330950"/>
          <p14:tracePt t="22443" x="9842500" y="6343650"/>
          <p14:tracePt t="22459" x="9842500" y="6357938"/>
          <p14:tracePt t="22482" x="9842500" y="6364288"/>
          <p14:tracePt t="22497" x="9842500" y="6372225"/>
          <p14:tracePt t="22570" x="9842500" y="6364288"/>
          <p14:tracePt t="22591" x="9842500" y="6351588"/>
          <p14:tracePt t="22602" x="9842500" y="6337300"/>
          <p14:tracePt t="22616" x="9842500" y="6316663"/>
          <p14:tracePt t="22627" x="9842500" y="6296025"/>
          <p14:tracePt t="22643" x="9842500" y="6275388"/>
          <p14:tracePt t="22660" x="9828213" y="6262688"/>
          <p14:tracePt t="22676" x="9828213" y="6221413"/>
          <p14:tracePt t="22693" x="9821863" y="6207125"/>
          <p14:tracePt t="22711" x="9794875" y="6124575"/>
          <p14:tracePt t="22726" x="9788525" y="6076950"/>
          <p14:tracePt t="22743" x="9774238" y="6029325"/>
          <p14:tracePt t="22759" x="9753600" y="5926138"/>
          <p14:tracePt t="22777" x="9739313" y="5872163"/>
          <p14:tracePt t="22794" x="9726613" y="5837238"/>
          <p14:tracePt t="22798" x="9718675" y="5802313"/>
          <p14:tracePt t="22809" x="9718675" y="5754688"/>
          <p14:tracePt t="22826" x="9718675" y="5721350"/>
          <p14:tracePt t="22843" x="9712325" y="5651500"/>
          <p14:tracePt t="22860" x="9712325" y="5603875"/>
          <p14:tracePt t="22877" x="9698038" y="5556250"/>
          <p14:tracePt t="22881" x="9698038" y="5508625"/>
          <p14:tracePt t="22893" x="9698038" y="5461000"/>
          <p14:tracePt t="22910" x="9698038" y="5426075"/>
          <p14:tracePt t="22927" x="9718675" y="5343525"/>
          <p14:tracePt t="22943" x="9718675" y="5302250"/>
          <p14:tracePt t="22960" x="9726613" y="5281613"/>
          <p14:tracePt t="22964" x="9726613" y="5260975"/>
          <p14:tracePt t="22977" x="9726613" y="5240338"/>
          <p14:tracePt t="22993" x="9726613" y="5213350"/>
          <p14:tracePt t="23010" x="9726613" y="5180013"/>
          <p14:tracePt t="23037" x="9726613" y="5159375"/>
          <p14:tracePt t="23043" x="9739313" y="5145088"/>
          <p14:tracePt t="23049" x="9739313" y="5130800"/>
          <p14:tracePt t="23059" x="9739313" y="5111750"/>
          <p14:tracePt t="23069" x="9739313" y="5097463"/>
          <p14:tracePt t="23083" x="9747250" y="5070475"/>
          <p14:tracePt t="23095" x="9747250" y="5062538"/>
          <p14:tracePt t="23110" x="9747250" y="5041900"/>
          <p14:tracePt t="23127" x="9747250" y="5021263"/>
          <p14:tracePt t="23131" x="9747250" y="5014913"/>
          <p14:tracePt t="23134" x="9753600" y="5008563"/>
          <p14:tracePt t="23144" x="9753600" y="5000625"/>
          <p14:tracePt t="23160" x="9753600" y="4987925"/>
          <p14:tracePt t="23178" x="9759950" y="4987925"/>
          <p14:tracePt t="23182" x="9759950" y="4981575"/>
          <p14:tracePt t="23194" x="9759950" y="4967288"/>
          <p14:tracePt t="23210" x="9759950" y="4960938"/>
          <p14:tracePt t="23238" x="9759950" y="4953000"/>
          <p14:tracePt t="23274" x="9759950" y="4946650"/>
          <p14:tracePt t="23346" x="9759950" y="4940300"/>
          <p14:tracePt t="23395" x="9759950" y="4932363"/>
          <p14:tracePt t="23406" x="9759950" y="4926013"/>
          <p14:tracePt t="23418" x="9753600" y="4926013"/>
          <p14:tracePt t="23432" x="9747250" y="4911725"/>
          <p14:tracePt t="23444" x="9739313" y="4911725"/>
          <p14:tracePt t="23461" x="9739313" y="4899025"/>
          <p14:tracePt t="23477" x="9726613" y="4899025"/>
          <p14:tracePt t="23515" x="9718675" y="4899025"/>
          <p14:tracePt t="23525" x="9712325" y="4899025"/>
          <p14:tracePt t="23537" x="9712325" y="4905375"/>
          <p14:tracePt t="23550" x="9712325" y="4926013"/>
          <p14:tracePt t="23560" x="9705975" y="4932363"/>
          <p14:tracePt t="23577" x="9705975" y="4953000"/>
          <p14:tracePt t="23595" x="9705975" y="4981575"/>
          <p14:tracePt t="23611" x="9705975" y="5049838"/>
          <p14:tracePt t="23627" x="9705975" y="5111750"/>
          <p14:tracePt t="23645" x="9718675" y="5165725"/>
          <p14:tracePt t="23648" x="9718675" y="5248275"/>
          <p14:tracePt t="23661" x="9726613" y="5337175"/>
          <p14:tracePt t="23677" x="9726613" y="5432425"/>
          <p14:tracePt t="23693" x="9726613" y="5556250"/>
          <p14:tracePt t="23710" x="9726613" y="5618163"/>
          <p14:tracePt t="23728" x="9726613" y="5680075"/>
          <p14:tracePt t="23731" x="9726613" y="5748338"/>
          <p14:tracePt t="23744" x="9726613" y="5802313"/>
          <p14:tracePt t="23761" x="9726613" y="5851525"/>
          <p14:tracePt t="23778" x="9726613" y="5926138"/>
          <p14:tracePt t="23794" x="9732963" y="5953125"/>
          <p14:tracePt t="23817" x="9747250" y="6008688"/>
          <p14:tracePt t="23830" x="9747250" y="6029325"/>
          <p14:tracePt t="23845" x="9747250" y="6049963"/>
          <p14:tracePt t="23861" x="9747250" y="6091238"/>
          <p14:tracePt t="23878" x="9753600" y="6118225"/>
          <p14:tracePt t="23905" x="9753600" y="6132513"/>
          <p14:tracePt t="23919" x="9753600" y="6138863"/>
          <p14:tracePt t="23956" x="9753600" y="6132513"/>
          <p14:tracePt t="23974" x="9753600" y="6124575"/>
          <p14:tracePt t="23985" x="9753600" y="6097588"/>
          <p14:tracePt t="23995" x="9753600" y="6076950"/>
          <p14:tracePt t="24011" x="9753600" y="6042025"/>
          <p14:tracePt t="24028" x="9753600" y="6002338"/>
          <p14:tracePt t="24031" x="9753600" y="5946775"/>
          <p14:tracePt t="24044" x="9739313" y="5884863"/>
          <p14:tracePt t="24060" x="9739313" y="5816600"/>
          <p14:tracePt t="24084" x="9718675" y="5645150"/>
          <p14:tracePt t="24096" x="9718675" y="5549900"/>
          <p14:tracePt t="24113" x="9718675" y="5384800"/>
          <p14:tracePt t="24127" x="9718675" y="5310188"/>
          <p14:tracePt t="24145" x="9718675" y="5240338"/>
          <p14:tracePt t="24161" x="9705975" y="5124450"/>
          <p14:tracePt t="24178" x="9698038" y="5062538"/>
          <p14:tracePt t="24194" x="9685338" y="5008563"/>
          <p14:tracePt t="24198" x="9678988" y="4987925"/>
          <p14:tracePt t="24200" x="9678988" y="4960938"/>
          <p14:tracePt t="24211" x="9671050" y="4919663"/>
          <p14:tracePt t="24236" x="9664700" y="4870450"/>
          <p14:tracePt t="24247" x="9650413" y="4857750"/>
          <p14:tracePt t="24261" x="9644063" y="4830763"/>
          <p14:tracePt t="24277" x="9637713" y="4822825"/>
          <p14:tracePt t="24294" x="9637713" y="4802188"/>
          <p14:tracePt t="24311" x="9629775" y="4802188"/>
          <p14:tracePt t="24329" x="9629775" y="4775200"/>
          <p14:tracePt t="24344" x="9623425" y="4768850"/>
          <p14:tracePt t="24370" x="9617075" y="4760913"/>
          <p14:tracePt t="24383" x="9602788" y="4754563"/>
          <p14:tracePt t="24395" x="9602788" y="4740275"/>
          <p14:tracePt t="24414" x="9602788" y="4733925"/>
          <p14:tracePt t="24501" x="9609138" y="4748213"/>
          <p14:tracePt t="24522" x="9609138" y="4768850"/>
          <p14:tracePt t="24534" x="9617075" y="4795838"/>
          <p14:tracePt t="24546" x="9623425" y="4830763"/>
          <p14:tracePt t="24555" x="9623425" y="4864100"/>
          <p14:tracePt t="24568" x="9637713" y="4926013"/>
          <p14:tracePt t="24581" x="9644063" y="4960938"/>
          <p14:tracePt t="24595" x="9664700" y="5021263"/>
          <p14:tracePt t="24614" x="9664700" y="5070475"/>
          <p14:tracePt t="24634" x="9685338" y="5186363"/>
          <p14:tracePt t="24646" x="9685338" y="5248275"/>
          <p14:tracePt t="24662" x="9685338" y="5330825"/>
          <p14:tracePt t="24678" x="9691688" y="5481638"/>
          <p14:tracePt t="24694" x="9705975" y="5529263"/>
          <p14:tracePt t="24722" x="9712325" y="5659438"/>
          <p14:tracePt t="24732" x="9726613" y="5707063"/>
          <p14:tracePt t="24747" x="9732963" y="5754688"/>
          <p14:tracePt t="24750" x="9747250" y="5789613"/>
          <p14:tracePt t="24761" x="9747250" y="5837238"/>
          <p14:tracePt t="24778" x="9753600" y="5872163"/>
          <p14:tracePt t="24797" x="9774238" y="5994400"/>
          <p14:tracePt t="24811" x="9780588" y="6042025"/>
          <p14:tracePt t="24841" x="9780588" y="6145213"/>
          <p14:tracePt t="24850" x="9780588" y="6192838"/>
          <p14:tracePt t="24861" x="9780588" y="6227763"/>
          <p14:tracePt t="24869" x="9780588" y="6262688"/>
          <p14:tracePt t="24881" x="9780588" y="6289675"/>
          <p14:tracePt t="24895" x="9780588" y="6323013"/>
          <p14:tracePt t="24912" x="9780588" y="6343650"/>
          <p14:tracePt t="24928" x="9780588" y="6399213"/>
          <p14:tracePt t="24944" x="9780588" y="6419850"/>
          <p14:tracePt t="24970" x="9801225" y="6494463"/>
          <p14:tracePt t="24980" x="9809163" y="6529388"/>
          <p14:tracePt t="24991" x="9821863" y="6542088"/>
          <p14:tracePt t="25001" x="9828213" y="6583363"/>
          <p14:tracePt t="25012" x="9836150" y="6597650"/>
          <p14:tracePt t="25028" x="9836150" y="6604000"/>
          <p14:tracePt t="25045" x="9836150" y="6611938"/>
          <p14:tracePt t="25061" x="9836150" y="6618288"/>
          <p14:tracePt t="25111" x="9836150" y="6611938"/>
          <p14:tracePt t="25123" x="9836150" y="6597650"/>
          <p14:tracePt t="25133" x="9836150" y="6570663"/>
          <p14:tracePt t="25147" x="9828213" y="6535738"/>
          <p14:tracePt t="25162" x="9815513" y="6488113"/>
          <p14:tracePt t="25179" x="9794875" y="6343650"/>
          <p14:tracePt t="25196" x="9788525" y="6262688"/>
          <p14:tracePt t="25212" x="9774238" y="6180138"/>
          <p14:tracePt t="25228" x="9739313" y="6021388"/>
          <p14:tracePt t="25246" x="9739313" y="5961063"/>
          <p14:tracePt t="25262" x="9732963" y="5911850"/>
          <p14:tracePt t="25266" x="9726613" y="5857875"/>
          <p14:tracePt t="25278" x="9712325" y="5795963"/>
          <p14:tracePt t="25307" x="9705975" y="5659438"/>
          <p14:tracePt t="25329" x="9685338" y="5500688"/>
          <p14:tracePt t="25338" x="9664700" y="5426075"/>
          <p14:tracePt t="25348" x="9650413" y="5370513"/>
          <p14:tracePt t="25363" x="9644063" y="5310188"/>
          <p14:tracePt t="25379" x="9623425" y="5248275"/>
          <p14:tracePt t="25395" x="9588500" y="5130800"/>
          <p14:tracePt t="25415" x="9582150" y="5083175"/>
          <p14:tracePt t="25433" x="9561513" y="4987925"/>
          <p14:tracePt t="25446" x="9555163" y="4940300"/>
          <p14:tracePt t="25462" x="9555163" y="4905375"/>
          <p14:tracePt t="25482" x="9540875" y="4837113"/>
          <p14:tracePt t="25498" x="9534525" y="4810125"/>
          <p14:tracePt t="25515" x="9534525" y="4781550"/>
          <p14:tracePt t="25519" x="9534525" y="4748213"/>
          <p14:tracePt t="25529" x="9534525" y="4733925"/>
          <p14:tracePt t="25545" x="9534525" y="4706938"/>
          <p14:tracePt t="25562" x="9534525" y="4686300"/>
          <p14:tracePt t="25580" x="9534525" y="4679950"/>
          <p14:tracePt t="25596" x="9534525" y="4672013"/>
          <p14:tracePt t="25660" x="9540875" y="4672013"/>
          <p14:tracePt t="25742" x="9540875" y="4665663"/>
          <p14:tracePt t="25947" x="9540875" y="4679950"/>
          <p14:tracePt t="25958" x="9540875" y="4713288"/>
          <p14:tracePt t="25969" x="9540875" y="4727575"/>
          <p14:tracePt t="25984" x="9540875" y="4754563"/>
          <p14:tracePt t="25996" x="9534525" y="4789488"/>
          <p14:tracePt t="26013" x="9534525" y="4816475"/>
          <p14:tracePt t="26030" x="9520238" y="4878388"/>
          <p14:tracePt t="26047" x="9520238" y="4919663"/>
          <p14:tracePt t="26062" x="9520238" y="4981575"/>
          <p14:tracePt t="26079" x="9520238" y="5076825"/>
          <p14:tracePt t="26096" x="9520238" y="5111750"/>
          <p14:tracePt t="26114" x="9520238" y="5165725"/>
          <p14:tracePt t="26130" x="9520238" y="5192713"/>
          <p14:tracePt t="26146" x="9528175" y="5200650"/>
          <p14:tracePt t="26173" x="9540875" y="5233988"/>
          <p14:tracePt t="26192" x="9548813" y="5260975"/>
          <p14:tracePt t="26202" x="9555163" y="5281613"/>
          <p14:tracePt t="26213" x="9561513" y="5289550"/>
          <p14:tracePt t="26231" x="9561513" y="5295900"/>
          <p14:tracePt t="26246" x="9582150" y="5310188"/>
          <p14:tracePt t="26263" x="9582150" y="5316538"/>
          <p14:tracePt t="26284" x="9582150" y="5322888"/>
          <p14:tracePt t="26306" x="9588500" y="5322888"/>
          <p14:tracePt t="30094" x="9575800" y="5351463"/>
          <p14:tracePt t="30106" x="9548813" y="5378450"/>
          <p14:tracePt t="30117" x="9513888" y="5405438"/>
          <p14:tracePt t="30128" x="9493250" y="5426075"/>
          <p14:tracePt t="30141" x="9472613" y="5446713"/>
          <p14:tracePt t="30154" x="9445625" y="5467350"/>
          <p14:tracePt t="30167" x="9431338" y="5487988"/>
          <p14:tracePt t="30184" x="9424988" y="5508625"/>
          <p14:tracePt t="30201" x="9390063" y="5535613"/>
          <p14:tracePt t="30217" x="9383713" y="5541963"/>
          <p14:tracePt t="30235" x="9377363" y="5556250"/>
          <p14:tracePt t="30239" x="9377363" y="5570538"/>
          <p14:tracePt t="30251" x="9356725" y="5576888"/>
          <p14:tracePt t="30267" x="9348788" y="5583238"/>
          <p14:tracePt t="30284" x="9328150" y="5591175"/>
          <p14:tracePt t="30300" x="9321800" y="5597525"/>
          <p14:tracePt t="30318" x="9301163" y="5603875"/>
          <p14:tracePt t="30334" x="9280525" y="5630863"/>
          <p14:tracePt t="30350" x="9267825" y="5645150"/>
          <p14:tracePt t="30372" x="9232900" y="5680075"/>
          <p14:tracePt t="30385" x="9218613" y="5686425"/>
          <p14:tracePt t="30402" x="9199563" y="5692775"/>
          <p14:tracePt t="30422" x="9164638" y="5707063"/>
          <p14:tracePt t="30441" x="9144000" y="5713413"/>
          <p14:tracePt t="30445" x="9129713" y="5713413"/>
          <p14:tracePt t="30453" x="9123363" y="5721350"/>
          <p14:tracePt t="30467" x="9102725" y="5721350"/>
          <p14:tracePt t="30489" x="9096375" y="5721350"/>
          <p14:tracePt t="32213" x="9117013" y="5741988"/>
          <p14:tracePt t="32226" x="9158288" y="5789613"/>
          <p14:tracePt t="32240" x="9199563" y="5851525"/>
          <p14:tracePt t="32250" x="9259888" y="5911850"/>
          <p14:tracePt t="32261" x="9301163" y="5973763"/>
          <p14:tracePt t="32275" x="9336088" y="6049963"/>
          <p14:tracePt t="32286" x="9363075" y="6124575"/>
          <p14:tracePt t="32302" x="9398000" y="6186488"/>
          <p14:tracePt t="32321" x="9418638" y="6234113"/>
          <p14:tracePt t="32324" x="9439275" y="6281738"/>
          <p14:tracePt t="32336" x="9451975" y="6310313"/>
          <p14:tracePt t="32352" x="9472613" y="6343650"/>
          <p14:tracePt t="32369" x="9493250" y="6378575"/>
          <p14:tracePt t="32386" x="9507538" y="6399213"/>
          <p14:tracePt t="32403" x="9528175" y="6440488"/>
          <p14:tracePt t="32419" x="9569450" y="6502400"/>
          <p14:tracePt t="32437" x="9596438" y="6523038"/>
          <p14:tracePt t="32454" x="9629775" y="6542088"/>
          <p14:tracePt t="32469" x="9650413" y="6550025"/>
          <p14:tracePt t="32486" x="9671050" y="6550025"/>
          <p14:tracePt t="32503" x="9718675" y="6550025"/>
          <p14:tracePt t="32521" x="9739313" y="6542088"/>
          <p14:tracePt t="32538" x="9836150" y="6515100"/>
          <p14:tracePt t="35845" x="11780838" y="5076825"/>
          <p14:tracePt t="35857" x="11747500" y="4973638"/>
          <p14:tracePt t="35869" x="11739563" y="4891088"/>
          <p14:tracePt t="35881" x="11718925" y="4816475"/>
          <p14:tracePt t="35895" x="11698288" y="4768850"/>
          <p14:tracePt t="35906" x="11685588" y="4721225"/>
          <p14:tracePt t="35922" x="11677650" y="4672013"/>
          <p14:tracePt t="35939" x="11671300" y="4624388"/>
          <p14:tracePt t="35942" x="11657013" y="4576763"/>
          <p14:tracePt t="35956" x="11650663" y="4529138"/>
          <p14:tracePt t="35973" x="11637963" y="4479925"/>
          <p14:tracePt t="35989" x="11588750" y="4322763"/>
          <p14:tracePt t="36006" x="11514138" y="4213225"/>
          <p14:tracePt t="36028" x="11410950" y="4041775"/>
          <p14:tracePt t="36041" x="11363325" y="3979863"/>
          <p14:tracePt t="36056" x="11307763" y="3932238"/>
          <p14:tracePt t="36073" x="11247438" y="3878263"/>
          <p14:tracePt t="36092" x="11206163" y="3857625"/>
          <p14:tracePt t="36108" x="11171238" y="3849688"/>
          <p14:tracePt t="36122" x="11041063" y="3849688"/>
          <p14:tracePt t="36139" x="10904538" y="3878263"/>
          <p14:tracePt t="36163" x="10637838" y="4008438"/>
          <p14:tracePt t="36174" x="10520363" y="4124325"/>
          <p14:tracePt t="36190" x="10404475" y="4254500"/>
          <p14:tracePt t="36206" x="10191750" y="4521200"/>
          <p14:tracePt t="36232" x="10088563" y="4651375"/>
          <p14:tracePt t="36240" x="9979025" y="4768850"/>
          <p14:tracePt t="36244" x="9883775" y="4864100"/>
          <p14:tracePt t="36253" x="9801225" y="4994275"/>
          <p14:tracePt t="36264" x="9726613" y="5124450"/>
          <p14:tracePt t="36278" x="9678988" y="5260975"/>
          <p14:tracePt t="36290" x="9650413" y="5399088"/>
          <p14:tracePt t="36316" x="9617075" y="5672138"/>
          <p14:tracePt t="36325" x="9617075" y="5802313"/>
          <p14:tracePt t="36340" x="9617075" y="5919788"/>
          <p14:tracePt t="36357" x="9637713" y="6021388"/>
          <p14:tracePt t="36377" x="9685338" y="6192838"/>
          <p14:tracePt t="36390" x="9705975" y="6269038"/>
          <p14:tracePt t="36409" x="9753600" y="6411913"/>
          <p14:tracePt t="36423" x="9788525" y="6473825"/>
          <p14:tracePt t="36444" x="9828213" y="6535738"/>
          <p14:tracePt t="36448" x="9856788" y="6597650"/>
          <p14:tracePt t="36864" x="12088813" y="4713288"/>
          <p14:tracePt t="36878" x="12026900" y="4672013"/>
          <p14:tracePt t="36890" x="11966575" y="4630738"/>
          <p14:tracePt t="36907" x="11877675" y="4597400"/>
          <p14:tracePt t="36924" x="11691938" y="4541838"/>
          <p14:tracePt t="36940" x="11588750" y="4514850"/>
          <p14:tracePt t="36956" x="11472863" y="4508500"/>
          <p14:tracePt t="36974" x="11301413" y="4487863"/>
          <p14:tracePt t="36990" x="11233150" y="4473575"/>
          <p14:tracePt t="37007" x="11088688" y="4452938"/>
          <p14:tracePt t="37023" x="11007725" y="4452938"/>
          <p14:tracePt t="37041" x="10910888" y="4446588"/>
          <p14:tracePt t="37045" x="10842625" y="4446588"/>
          <p14:tracePt t="37057" x="10780713" y="4446588"/>
          <p14:tracePt t="37080" x="10718800" y="4452938"/>
          <p14:tracePt t="37084" x="10658475" y="4487863"/>
          <p14:tracePt t="37092" x="10609263" y="4508500"/>
          <p14:tracePt t="37113" x="10547350" y="4549775"/>
          <p14:tracePt t="37127" x="10514013" y="4583113"/>
          <p14:tracePt t="37141" x="10377488" y="4679950"/>
          <p14:tracePt t="37158" x="10321925" y="4721225"/>
          <p14:tracePt t="37175" x="10239375" y="4822825"/>
          <p14:tracePt t="37190" x="10198100" y="4911725"/>
          <p14:tracePt t="37214" x="10137775" y="5151438"/>
        </p14:tracePtLst>
      </p14:laserTraceLst>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855FD7B72D6243B01925FFF0E2118D" ma:contentTypeVersion="6" ma:contentTypeDescription="Create a new document." ma:contentTypeScope="" ma:versionID="489218d2a4ae632d50b37a39d7e42b8e">
  <xsd:schema xmlns:xsd="http://www.w3.org/2001/XMLSchema" xmlns:xs="http://www.w3.org/2001/XMLSchema" xmlns:p="http://schemas.microsoft.com/office/2006/metadata/properties" xmlns:ns3="ee7001a7-97b3-4014-9bd9-31d464e717e6" targetNamespace="http://schemas.microsoft.com/office/2006/metadata/properties" ma:root="true" ma:fieldsID="13a301d6f2364a30f69971fd858a7975" ns3:_="">
    <xsd:import namespace="ee7001a7-97b3-4014-9bd9-31d464e717e6"/>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001a7-97b3-4014-9bd9-31d464e717e6"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e7001a7-97b3-4014-9bd9-31d464e717e6" xsi:nil="true"/>
  </documentManagement>
</p:properties>
</file>

<file path=customXml/itemProps1.xml><?xml version="1.0" encoding="utf-8"?>
<ds:datastoreItem xmlns:ds="http://schemas.openxmlformats.org/officeDocument/2006/customXml" ds:itemID="{B3EF4D9B-837B-486C-B1D2-CE361CDE4942}">
  <ds:schemaRefs>
    <ds:schemaRef ds:uri="ee7001a7-97b3-4014-9bd9-31d464e717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630D667-1D61-4733-9571-ACF2ECB28E60}">
  <ds:schemaRefs>
    <ds:schemaRef ds:uri="http://schemas.microsoft.com/sharepoint/v3/contenttype/forms"/>
  </ds:schemaRefs>
</ds:datastoreItem>
</file>

<file path=customXml/itemProps3.xml><?xml version="1.0" encoding="utf-8"?>
<ds:datastoreItem xmlns:ds="http://schemas.openxmlformats.org/officeDocument/2006/customXml" ds:itemID="{5431F96F-B4D4-4142-82C8-0FCD773845D5}">
  <ds:schemaRefs>
    <ds:schemaRef ds:uri="http://schemas.microsoft.com/office/infopath/2007/PartnerControls"/>
    <ds:schemaRef ds:uri="http://www.w3.org/XML/1998/namespace"/>
    <ds:schemaRef ds:uri="http://purl.org/dc/dcmitype/"/>
    <ds:schemaRef ds:uri="http://purl.org/dc/terms/"/>
    <ds:schemaRef ds:uri="ee7001a7-97b3-4014-9bd9-31d464e717e6"/>
    <ds:schemaRef ds:uri="http://schemas.microsoft.com/office/2006/documentManagement/types"/>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4522</TotalTime>
  <Words>2419</Words>
  <Application>Microsoft Office PowerPoint</Application>
  <PresentationFormat>Widescreen</PresentationFormat>
  <Paragraphs>207</Paragraphs>
  <Slides>18</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-apple-system</vt:lpstr>
      <vt:lpstr>Arial</vt:lpstr>
      <vt:lpstr>Arial Unicode MS</vt:lpstr>
      <vt:lpstr>Bahnschrift SemiBold</vt:lpstr>
      <vt:lpstr>Calibri</vt:lpstr>
      <vt:lpstr>Calibri Light</vt:lpstr>
      <vt:lpstr>Google Sans</vt:lpstr>
      <vt:lpstr>Open Sans</vt:lpstr>
      <vt:lpstr>sohne</vt:lpstr>
      <vt:lpstr>source-serif-pro</vt:lpstr>
      <vt:lpstr>Office Theme</vt:lpstr>
      <vt:lpstr>FamInsure Co. Exploratory and Statistical Analysis</vt:lpstr>
      <vt:lpstr>A main concern of FamInsure Co.’s customer base is rising premiums; the following analysis of customer and medical insurance charge data aids a deeper understanding of FamInsure clientele, and helps us predict insurance charges based on which factors impact insurance costs the most.   Risk Assessment has identified several issues for us to explore. Let’s get started…</vt:lpstr>
      <vt:lpstr>PowerPoint Presentation</vt:lpstr>
      <vt:lpstr>Through a combination of exploratory and statistical methodologies, three key factors emerged: Smoker, BMI, and Age. As we will later see, our model accurately predicts insurance charges based on these three factors, most notably Smoking, which confirms it is the predictor with the greatest influence on medical insurance charges within our data. </vt:lpstr>
      <vt:lpstr>Exploratory Analysis BMI: exploratory comparison of medical insurance charges against BMI weight classification does not immediately  yield a clear relationship, but grouping by BMI classification will…</vt:lpstr>
      <vt:lpstr>When clustered by BMI groupings (Underweight, Healthy, Slightly Overweight, and Overweight) a weak direct relationship is observed, where charges increase as BMI increases, especially from Slightly Overweight to Overweight (40.7 percent increase).</vt:lpstr>
      <vt:lpstr>BMI Smoking Effect: When we further segment BMI classification by Smoking (Yes, No) the presence of smoking seems to have a stronger relationship to higher insurance charges than BMI classification.</vt:lpstr>
      <vt:lpstr>In the light of this result, we filtered our Age groupings for smoking as well. Average Insurance Charges tend to be 2-3 times higher for those who smoke than for those who do not across age groups.  While the Senior group has the highest charges overall, the Mature Age group sees the greatest overall increase of 46.5 percent. Looking at smoker only, insurance charges for Young Adults are already very high, while the greatest percentile increase of $5728.52 (20.3%) occurs again at the Mature Age group, with our Senior Age group a close second (19.6%).</vt:lpstr>
      <vt:lpstr>The transformation on the right makes this clearer. While average charges increase with age, the blue column (those who smoke) dwarfs the others. Within the  Mature Age Adult average charges for those who smoke reach $34,010.17, which is 297% higher than the average charges for Mature Age Adults who do not smoke. </vt:lpstr>
      <vt:lpstr>Our exploratory analysis has pointed to the impact of smoking on insurance charges. Looking at this factor or predictor alone, we see smoking has a dramatic effect on insurance charges within our data. The difference in minimum medical insurance charges between those that smoke ($12.8K) and those that don’t smoke($1.1k) are as high as $11.7K (over 11 times greater), with the bulk of non-smokers having insurance costs less than 11K. </vt:lpstr>
      <vt:lpstr>Beginning our statistical analysis, we find the Correlation Values with respect to Medical Insurance Charges back up the findings from our initial exploratory phase. The highest correlation values we see are Smoking (0.79), Age (0.30), and BMI (0.20), particularly BMI_Overweight (0.20). </vt:lpstr>
      <vt:lpstr>Our model results reinforce our exploratory analysis further; the same factors (Smoking, Age and BMI) most strongly associated with insurance charges emerge again and Smoking is by far the most reliable predictor of insurance charges in our model below.  </vt:lpstr>
      <vt:lpstr>Our overall model has an R-square of 0.755, which means that 75.5% of the variation in insurance charges is explained by a relationship to the variations in our model’s combined predictor data.  </vt:lpstr>
      <vt:lpstr>Since our model fits our data well (R square of 0.755 which means that 75.5%), we can now forecast medical insurance charges based on a value of a predictor, such as age. For example, if we know which predictors a customer falls under, we can forecast what their average medical insurance charges will likely be.   Note: Our model enables us to create a forecast within a Median Error Percentage of -9.89%, which is within the range of good performance. This works out to forecasting our charges within  $509 of the actual values and tending to undervalue rather than overvalue.</vt:lpstr>
      <vt:lpstr>Our exploratory analysis coupled with statistical analysis serves to inform our assessors on what factors are driving medical insurance charges the most within FamInsureCo.’s customer base. </vt:lpstr>
      <vt:lpstr>Our statistical analysis found that Smoking has both the highest correlation value (0.79) and by far the greatest positive regression coefficient (23882), indicating the strongest direct relationship to medical insurance charges.</vt:lpstr>
      <vt:lpstr>Smoking, BMI, and Age have the highest positive correlations to insurance charges, and because our predictors explained our charges well (R square value of 0.755), our model allows us to predict charges within a range of $509 (median percentage error of 9.89%).</vt:lpstr>
      <vt:lpstr>While these findings within our data give us a clearer picture of our customer base and inform which factors affect risk assessment and risk pooling the most, future work reevaluating the accuracy of our risk assessment protocols will involve combining both insurance costs and medical costs accrued to determine on what level and to what extent they are aligned and proportional. This will involve incorporating additional data sets and running a new model on predictors of medical costs.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Elisabeth M</dc:creator>
  <cp:lastModifiedBy>Elisabeth Membel</cp:lastModifiedBy>
  <cp:revision>3</cp:revision>
  <cp:lastPrinted>2025-03-10T18:54:26Z</cp:lastPrinted>
  <dcterms:created xsi:type="dcterms:W3CDTF">2025-02-24T04:04:19Z</dcterms:created>
  <dcterms:modified xsi:type="dcterms:W3CDTF">2025-03-18T16:36:32Z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0x01010013855FD7B72D6243B01925FFF0E2118D</vt:lpwstr>
  </property>
</Properties>
</file>